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2"/>
    <p:sldId id="257" r:id="rId53"/>
    <p:sldId id="258" r:id="rId54"/>
    <p:sldId id="259" r:id="rId55"/>
    <p:sldId id="260" r:id="rId56"/>
    <p:sldId id="261" r:id="rId57"/>
    <p:sldId id="262" r:id="rId58"/>
    <p:sldId id="263" r:id="rId59"/>
    <p:sldId id="264" r:id="rId60"/>
  </p:sldIdLst>
  <p:sldSz cx="18288000" cy="10287000"/>
  <p:notesSz cx="6858000" cy="9144000"/>
  <p:embeddedFontLst>
    <p:embeddedFont>
      <p:font typeface="PT Sans" charset="1" panose="020B0503020203020204"/>
      <p:regular r:id="rId6"/>
    </p:embeddedFont>
    <p:embeddedFont>
      <p:font typeface="PT Sans Bold" charset="1" panose="020B0703020203020204"/>
      <p:regular r:id="rId7"/>
    </p:embeddedFont>
    <p:embeddedFont>
      <p:font typeface="PT Sans Italics" charset="1" panose="020B0503020203090204"/>
      <p:regular r:id="rId8"/>
    </p:embeddedFont>
    <p:embeddedFont>
      <p:font typeface="PT Sans Bold Italics" charset="1" panose="020B0703020203090204"/>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
      <p:font typeface="Montserrat" charset="1" panose="00000500000000000000"/>
      <p:regular r:id="rId20"/>
    </p:embeddedFont>
    <p:embeddedFont>
      <p:font typeface="Montserrat Bold" charset="1" panose="00000800000000000000"/>
      <p:regular r:id="rId21"/>
    </p:embeddedFont>
    <p:embeddedFont>
      <p:font typeface="Montserrat Italics" charset="1" panose="00000500000000000000"/>
      <p:regular r:id="rId22"/>
    </p:embeddedFont>
    <p:embeddedFont>
      <p:font typeface="Montserrat Bold Italics" charset="1" panose="00000800000000000000"/>
      <p:regular r:id="rId23"/>
    </p:embeddedFont>
    <p:embeddedFont>
      <p:font typeface="Montserrat Thin" charset="1" panose="00000300000000000000"/>
      <p:regular r:id="rId24"/>
    </p:embeddedFont>
    <p:embeddedFont>
      <p:font typeface="Montserrat Thin Italics" charset="1" panose="00000300000000000000"/>
      <p:regular r:id="rId25"/>
    </p:embeddedFont>
    <p:embeddedFont>
      <p:font typeface="Montserrat Extra-Light" charset="1" panose="00000300000000000000"/>
      <p:regular r:id="rId26"/>
    </p:embeddedFont>
    <p:embeddedFont>
      <p:font typeface="Montserrat Extra-Light Italics" charset="1" panose="00000300000000000000"/>
      <p:regular r:id="rId27"/>
    </p:embeddedFont>
    <p:embeddedFont>
      <p:font typeface="Montserrat Light" charset="1" panose="00000400000000000000"/>
      <p:regular r:id="rId28"/>
    </p:embeddedFont>
    <p:embeddedFont>
      <p:font typeface="Montserrat Light Italics" charset="1" panose="00000400000000000000"/>
      <p:regular r:id="rId29"/>
    </p:embeddedFont>
    <p:embeddedFont>
      <p:font typeface="Montserrat Medium" charset="1" panose="00000600000000000000"/>
      <p:regular r:id="rId30"/>
    </p:embeddedFont>
    <p:embeddedFont>
      <p:font typeface="Montserrat Medium Italics" charset="1" panose="00000600000000000000"/>
      <p:regular r:id="rId31"/>
    </p:embeddedFont>
    <p:embeddedFont>
      <p:font typeface="Montserrat Semi-Bold" charset="1" panose="00000700000000000000"/>
      <p:regular r:id="rId32"/>
    </p:embeddedFont>
    <p:embeddedFont>
      <p:font typeface="Montserrat Semi-Bold Italics" charset="1" panose="00000700000000000000"/>
      <p:regular r:id="rId33"/>
    </p:embeddedFont>
    <p:embeddedFont>
      <p:font typeface="Montserrat Ultra-Bold" charset="1" panose="00000900000000000000"/>
      <p:regular r:id="rId34"/>
    </p:embeddedFont>
    <p:embeddedFont>
      <p:font typeface="Montserrat Ultra-Bold Italics" charset="1" panose="00000900000000000000"/>
      <p:regular r:id="rId35"/>
    </p:embeddedFont>
    <p:embeddedFont>
      <p:font typeface="Montserrat Heavy" charset="1" panose="00000A00000000000000"/>
      <p:regular r:id="rId36"/>
    </p:embeddedFont>
    <p:embeddedFont>
      <p:font typeface="Montserrat Heavy Italics" charset="1" panose="00000A00000000000000"/>
      <p:regular r:id="rId37"/>
    </p:embeddedFont>
    <p:embeddedFont>
      <p:font typeface="Muli" charset="1" panose="00000500000000000000"/>
      <p:regular r:id="rId38"/>
    </p:embeddedFont>
    <p:embeddedFont>
      <p:font typeface="Muli Bold" charset="1" panose="00000800000000000000"/>
      <p:regular r:id="rId39"/>
    </p:embeddedFont>
    <p:embeddedFont>
      <p:font typeface="Muli Italics" charset="1" panose="00000500000000000000"/>
      <p:regular r:id="rId40"/>
    </p:embeddedFont>
    <p:embeddedFont>
      <p:font typeface="Muli Bold Italics" charset="1" panose="00000800000000000000"/>
      <p:regular r:id="rId41"/>
    </p:embeddedFont>
    <p:embeddedFont>
      <p:font typeface="Muli Extra-Light" charset="1" panose="00000300000000000000"/>
      <p:regular r:id="rId42"/>
    </p:embeddedFont>
    <p:embeddedFont>
      <p:font typeface="Muli Extra-Light Italics" charset="1" panose="00000300000000000000"/>
      <p:regular r:id="rId43"/>
    </p:embeddedFont>
    <p:embeddedFont>
      <p:font typeface="Muli Light" charset="1" panose="00000400000000000000"/>
      <p:regular r:id="rId44"/>
    </p:embeddedFont>
    <p:embeddedFont>
      <p:font typeface="Muli Light Italics" charset="1" panose="00000400000000000000"/>
      <p:regular r:id="rId45"/>
    </p:embeddedFont>
    <p:embeddedFont>
      <p:font typeface="Muli Semi-Bold" charset="1" panose="00000700000000000000"/>
      <p:regular r:id="rId46"/>
    </p:embeddedFont>
    <p:embeddedFont>
      <p:font typeface="Muli Semi-Bold Italics" charset="1" panose="00000700000000000000"/>
      <p:regular r:id="rId47"/>
    </p:embeddedFont>
    <p:embeddedFont>
      <p:font typeface="Muli Ultra-Bold" charset="1" panose="00000900000000000000"/>
      <p:regular r:id="rId48"/>
    </p:embeddedFont>
    <p:embeddedFont>
      <p:font typeface="Muli Ultra-Bold Italics" charset="1" panose="00000900000000000000"/>
      <p:regular r:id="rId49"/>
    </p:embeddedFont>
    <p:embeddedFont>
      <p:font typeface="Muli Heavy" charset="1" panose="00000A00000000000000"/>
      <p:regular r:id="rId50"/>
    </p:embeddedFont>
    <p:embeddedFont>
      <p:font typeface="Muli Heavy Italics" charset="1" panose="00000A00000000000000"/>
      <p:regular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slides/slide1.xml" Type="http://schemas.openxmlformats.org/officeDocument/2006/relationships/slide"/><Relationship Id="rId53" Target="slides/slide2.xml" Type="http://schemas.openxmlformats.org/officeDocument/2006/relationships/slide"/><Relationship Id="rId54" Target="slides/slide3.xml" Type="http://schemas.openxmlformats.org/officeDocument/2006/relationships/slide"/><Relationship Id="rId55" Target="slides/slide4.xml" Type="http://schemas.openxmlformats.org/officeDocument/2006/relationships/slide"/><Relationship Id="rId56" Target="slides/slide5.xml" Type="http://schemas.openxmlformats.org/officeDocument/2006/relationships/slide"/><Relationship Id="rId57" Target="slides/slide6.xml" Type="http://schemas.openxmlformats.org/officeDocument/2006/relationships/slide"/><Relationship Id="rId58" Target="slides/slide7.xml" Type="http://schemas.openxmlformats.org/officeDocument/2006/relationships/slide"/><Relationship Id="rId59" Target="slides/slide8.xml" Type="http://schemas.openxmlformats.org/officeDocument/2006/relationships/slide"/><Relationship Id="rId6" Target="fonts/font6.fntdata" Type="http://schemas.openxmlformats.org/officeDocument/2006/relationships/font"/><Relationship Id="rId60" Target="slides/slide9.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svg>
</file>

<file path=ppt/media/image4.png>
</file>

<file path=ppt/media/image5.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88219"/>
        </a:solidFill>
      </p:bgPr>
    </p:bg>
    <p:spTree>
      <p:nvGrpSpPr>
        <p:cNvPr id="1" name=""/>
        <p:cNvGrpSpPr/>
        <p:nvPr/>
      </p:nvGrpSpPr>
      <p:grpSpPr>
        <a:xfrm>
          <a:off x="0" y="0"/>
          <a:ext cx="0" cy="0"/>
          <a:chOff x="0" y="0"/>
          <a:chExt cx="0" cy="0"/>
        </a:xfrm>
      </p:grpSpPr>
      <p:grpSp>
        <p:nvGrpSpPr>
          <p:cNvPr name="Group 2" id="2"/>
          <p:cNvGrpSpPr/>
          <p:nvPr/>
        </p:nvGrpSpPr>
        <p:grpSpPr>
          <a:xfrm rot="0">
            <a:off x="10552604" y="8748451"/>
            <a:ext cx="8154894" cy="2038350"/>
            <a:chOff x="0" y="0"/>
            <a:chExt cx="2147791" cy="536849"/>
          </a:xfrm>
        </p:grpSpPr>
        <p:sp>
          <p:nvSpPr>
            <p:cNvPr name="Freeform 3" id="3"/>
            <p:cNvSpPr/>
            <p:nvPr/>
          </p:nvSpPr>
          <p:spPr>
            <a:xfrm flipH="false" flipV="false" rot="0">
              <a:off x="0" y="0"/>
              <a:ext cx="2147791" cy="536849"/>
            </a:xfrm>
            <a:custGeom>
              <a:avLst/>
              <a:gdLst/>
              <a:ahLst/>
              <a:cxnLst/>
              <a:rect r="r" b="b" t="t" l="l"/>
              <a:pathLst>
                <a:path h="536849" w="2147791">
                  <a:moveTo>
                    <a:pt x="0" y="0"/>
                  </a:moveTo>
                  <a:lnTo>
                    <a:pt x="2147791" y="0"/>
                  </a:lnTo>
                  <a:lnTo>
                    <a:pt x="2147791" y="536849"/>
                  </a:lnTo>
                  <a:lnTo>
                    <a:pt x="0" y="536849"/>
                  </a:lnTo>
                  <a:close/>
                </a:path>
              </a:pathLst>
            </a:custGeom>
            <a:solidFill>
              <a:srgbClr val="F4AD00"/>
            </a:solidFill>
          </p:spPr>
        </p:sp>
        <p:sp>
          <p:nvSpPr>
            <p:cNvPr name="TextBox 4" id="4"/>
            <p:cNvSpPr txBox="true"/>
            <p:nvPr/>
          </p:nvSpPr>
          <p:spPr>
            <a:xfrm>
              <a:off x="0" y="-123825"/>
              <a:ext cx="2147791" cy="660674"/>
            </a:xfrm>
            <a:prstGeom prst="rect">
              <a:avLst/>
            </a:prstGeom>
          </p:spPr>
          <p:txBody>
            <a:bodyPr anchor="ctr" rtlCol="false" tIns="50800" lIns="50800" bIns="50800" rIns="50800"/>
            <a:lstStyle/>
            <a:p>
              <a:pPr algn="ctr">
                <a:lnSpc>
                  <a:spcPts val="4420"/>
                </a:lnSpc>
              </a:pPr>
            </a:p>
          </p:txBody>
        </p:sp>
      </p:grpSp>
      <p:grpSp>
        <p:nvGrpSpPr>
          <p:cNvPr name="Group 5" id="5"/>
          <p:cNvGrpSpPr/>
          <p:nvPr/>
        </p:nvGrpSpPr>
        <p:grpSpPr>
          <a:xfrm rot="0">
            <a:off x="10306679" y="9392570"/>
            <a:ext cx="2091000" cy="70256"/>
            <a:chOff x="0" y="0"/>
            <a:chExt cx="547795" cy="18406"/>
          </a:xfrm>
        </p:grpSpPr>
        <p:sp>
          <p:nvSpPr>
            <p:cNvPr name="Freeform 6" id="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7" id="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8" id="8"/>
          <p:cNvGrpSpPr/>
          <p:nvPr/>
        </p:nvGrpSpPr>
        <p:grpSpPr>
          <a:xfrm rot="0">
            <a:off x="13202279" y="9392570"/>
            <a:ext cx="2091000" cy="70256"/>
            <a:chOff x="0" y="0"/>
            <a:chExt cx="547795" cy="18406"/>
          </a:xfrm>
        </p:grpSpPr>
        <p:sp>
          <p:nvSpPr>
            <p:cNvPr name="Freeform 9" id="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0" id="1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1" id="11"/>
          <p:cNvGrpSpPr/>
          <p:nvPr/>
        </p:nvGrpSpPr>
        <p:grpSpPr>
          <a:xfrm rot="0">
            <a:off x="16093379" y="9392570"/>
            <a:ext cx="2091000" cy="70256"/>
            <a:chOff x="0" y="0"/>
            <a:chExt cx="547795" cy="18406"/>
          </a:xfrm>
        </p:grpSpPr>
        <p:sp>
          <p:nvSpPr>
            <p:cNvPr name="Freeform 12" id="1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3" id="1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sp>
        <p:nvSpPr>
          <p:cNvPr name="Freeform 14" id="14"/>
          <p:cNvSpPr/>
          <p:nvPr/>
        </p:nvSpPr>
        <p:spPr>
          <a:xfrm flipH="false" flipV="false" rot="0">
            <a:off x="7980873" y="-547802"/>
            <a:ext cx="7312406" cy="6719927"/>
          </a:xfrm>
          <a:custGeom>
            <a:avLst/>
            <a:gdLst/>
            <a:ahLst/>
            <a:cxnLst/>
            <a:rect r="r" b="b" t="t" l="l"/>
            <a:pathLst>
              <a:path h="6719927" w="7312406">
                <a:moveTo>
                  <a:pt x="0" y="0"/>
                </a:moveTo>
                <a:lnTo>
                  <a:pt x="7312406" y="0"/>
                </a:lnTo>
                <a:lnTo>
                  <a:pt x="7312406" y="6719927"/>
                </a:lnTo>
                <a:lnTo>
                  <a:pt x="0" y="6719927"/>
                </a:lnTo>
                <a:lnTo>
                  <a:pt x="0" y="0"/>
                </a:lnTo>
                <a:close/>
              </a:path>
            </a:pathLst>
          </a:custGeom>
          <a:blipFill>
            <a:blip r:embed="rId2"/>
            <a:stretch>
              <a:fillRect l="0" t="-20079" r="0" b="-2015"/>
            </a:stretch>
          </a:blipFill>
        </p:spPr>
      </p:sp>
      <p:grpSp>
        <p:nvGrpSpPr>
          <p:cNvPr name="Group 15" id="15"/>
          <p:cNvGrpSpPr/>
          <p:nvPr/>
        </p:nvGrpSpPr>
        <p:grpSpPr>
          <a:xfrm rot="-5400000">
            <a:off x="240449" y="-1200150"/>
            <a:ext cx="11215802" cy="12687300"/>
            <a:chOff x="0" y="0"/>
            <a:chExt cx="2953956" cy="3341511"/>
          </a:xfrm>
        </p:grpSpPr>
        <p:sp>
          <p:nvSpPr>
            <p:cNvPr name="Freeform 16" id="16"/>
            <p:cNvSpPr/>
            <p:nvPr/>
          </p:nvSpPr>
          <p:spPr>
            <a:xfrm flipH="false" flipV="false" rot="0">
              <a:off x="0" y="0"/>
              <a:ext cx="2953956" cy="3341511"/>
            </a:xfrm>
            <a:custGeom>
              <a:avLst/>
              <a:gdLst/>
              <a:ahLst/>
              <a:cxnLst/>
              <a:rect r="r" b="b" t="t" l="l"/>
              <a:pathLst>
                <a:path h="3341511" w="2953956">
                  <a:moveTo>
                    <a:pt x="0" y="0"/>
                  </a:moveTo>
                  <a:lnTo>
                    <a:pt x="2953956" y="0"/>
                  </a:lnTo>
                  <a:lnTo>
                    <a:pt x="2953956" y="3341511"/>
                  </a:lnTo>
                  <a:lnTo>
                    <a:pt x="0" y="3341511"/>
                  </a:lnTo>
                  <a:close/>
                </a:path>
              </a:pathLst>
            </a:custGeom>
            <a:solidFill>
              <a:srgbClr val="0B1541"/>
            </a:solidFill>
          </p:spPr>
        </p:sp>
        <p:sp>
          <p:nvSpPr>
            <p:cNvPr name="TextBox 17" id="17"/>
            <p:cNvSpPr txBox="true"/>
            <p:nvPr/>
          </p:nvSpPr>
          <p:spPr>
            <a:xfrm>
              <a:off x="0" y="-123825"/>
              <a:ext cx="2953956" cy="3465336"/>
            </a:xfrm>
            <a:prstGeom prst="rect">
              <a:avLst/>
            </a:prstGeom>
          </p:spPr>
          <p:txBody>
            <a:bodyPr anchor="ctr" rtlCol="false" tIns="50800" lIns="50800" bIns="50800" rIns="50800"/>
            <a:lstStyle/>
            <a:p>
              <a:pPr algn="ctr">
                <a:lnSpc>
                  <a:spcPts val="4420"/>
                </a:lnSpc>
              </a:pPr>
            </a:p>
          </p:txBody>
        </p:sp>
      </p:grpSp>
      <p:sp>
        <p:nvSpPr>
          <p:cNvPr name="Freeform 18" id="18"/>
          <p:cNvSpPr/>
          <p:nvPr/>
        </p:nvSpPr>
        <p:spPr>
          <a:xfrm flipH="false" flipV="false" rot="0">
            <a:off x="9698271" y="3787213"/>
            <a:ext cx="16301121" cy="6164788"/>
          </a:xfrm>
          <a:custGeom>
            <a:avLst/>
            <a:gdLst/>
            <a:ahLst/>
            <a:cxnLst/>
            <a:rect r="r" b="b" t="t" l="l"/>
            <a:pathLst>
              <a:path h="6164788" w="16301121">
                <a:moveTo>
                  <a:pt x="0" y="0"/>
                </a:moveTo>
                <a:lnTo>
                  <a:pt x="16301121" y="0"/>
                </a:lnTo>
                <a:lnTo>
                  <a:pt x="16301121" y="6164788"/>
                </a:lnTo>
                <a:lnTo>
                  <a:pt x="0" y="61647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9" id="19"/>
          <p:cNvSpPr txBox="true"/>
          <p:nvPr/>
        </p:nvSpPr>
        <p:spPr>
          <a:xfrm rot="0">
            <a:off x="561108" y="3837378"/>
            <a:ext cx="11368979" cy="1306122"/>
          </a:xfrm>
          <a:prstGeom prst="rect">
            <a:avLst/>
          </a:prstGeom>
        </p:spPr>
        <p:txBody>
          <a:bodyPr anchor="t" rtlCol="false" tIns="0" lIns="0" bIns="0" rIns="0">
            <a:spAutoFit/>
          </a:bodyPr>
          <a:lstStyle/>
          <a:p>
            <a:pPr marL="0" indent="0" lvl="0">
              <a:lnSpc>
                <a:spcPts val="9800"/>
              </a:lnSpc>
            </a:pPr>
            <a:r>
              <a:rPr lang="en-US" sz="9800" spc="196">
                <a:solidFill>
                  <a:srgbClr val="F6BD33"/>
                </a:solidFill>
                <a:latin typeface="Montserrat Ultra-Bold"/>
              </a:rPr>
              <a:t>PARK-O- MATIC</a:t>
            </a:r>
          </a:p>
        </p:txBody>
      </p:sp>
      <p:sp>
        <p:nvSpPr>
          <p:cNvPr name="TextBox 20" id="20"/>
          <p:cNvSpPr txBox="true"/>
          <p:nvPr/>
        </p:nvSpPr>
        <p:spPr>
          <a:xfrm rot="0">
            <a:off x="1328675" y="8451271"/>
            <a:ext cx="6652198" cy="297180"/>
          </a:xfrm>
          <a:prstGeom prst="rect">
            <a:avLst/>
          </a:prstGeom>
        </p:spPr>
        <p:txBody>
          <a:bodyPr anchor="t" rtlCol="false" tIns="0" lIns="0" bIns="0" rIns="0">
            <a:spAutoFit/>
          </a:bodyPr>
          <a:lstStyle/>
          <a:p>
            <a:pPr>
              <a:lnSpc>
                <a:spcPts val="2520"/>
              </a:lnSpc>
            </a:pPr>
            <a:r>
              <a:rPr lang="en-US" sz="1800">
                <a:solidFill>
                  <a:srgbClr val="FFFFFF"/>
                </a:solidFill>
                <a:latin typeface="Muli"/>
              </a:rPr>
              <a:t>GUIDE - PROF. MR. AMOL PATIL</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F3B9B"/>
        </a:solidFill>
      </p:bgPr>
    </p:bg>
    <p:spTree>
      <p:nvGrpSpPr>
        <p:cNvPr id="1" name=""/>
        <p:cNvGrpSpPr/>
        <p:nvPr/>
      </p:nvGrpSpPr>
      <p:grpSpPr>
        <a:xfrm>
          <a:off x="0" y="0"/>
          <a:ext cx="0" cy="0"/>
          <a:chOff x="0" y="0"/>
          <a:chExt cx="0" cy="0"/>
        </a:xfrm>
      </p:grpSpPr>
      <p:grpSp>
        <p:nvGrpSpPr>
          <p:cNvPr name="Group 2" id="2"/>
          <p:cNvGrpSpPr/>
          <p:nvPr/>
        </p:nvGrpSpPr>
        <p:grpSpPr>
          <a:xfrm rot="0">
            <a:off x="7447454" y="8748451"/>
            <a:ext cx="11545794" cy="2038350"/>
            <a:chOff x="0" y="0"/>
            <a:chExt cx="15394392" cy="2717800"/>
          </a:xfrm>
        </p:grpSpPr>
        <p:grpSp>
          <p:nvGrpSpPr>
            <p:cNvPr name="Group 3" id="3"/>
            <p:cNvGrpSpPr/>
            <p:nvPr/>
          </p:nvGrpSpPr>
          <p:grpSpPr>
            <a:xfrm rot="0">
              <a:off x="0" y="0"/>
              <a:ext cx="15394392" cy="2717800"/>
              <a:chOff x="0" y="0"/>
              <a:chExt cx="3040868" cy="536849"/>
            </a:xfrm>
          </p:grpSpPr>
          <p:sp>
            <p:nvSpPr>
              <p:cNvPr name="Freeform 4" id="4"/>
              <p:cNvSpPr/>
              <p:nvPr/>
            </p:nvSpPr>
            <p:spPr>
              <a:xfrm flipH="false" flipV="false" rot="0">
                <a:off x="0" y="0"/>
                <a:ext cx="3040867" cy="536849"/>
              </a:xfrm>
              <a:custGeom>
                <a:avLst/>
                <a:gdLst/>
                <a:ahLst/>
                <a:cxnLst/>
                <a:rect r="r" b="b" t="t" l="l"/>
                <a:pathLst>
                  <a:path h="536849" w="3040867">
                    <a:moveTo>
                      <a:pt x="0" y="0"/>
                    </a:moveTo>
                    <a:lnTo>
                      <a:pt x="3040867" y="0"/>
                    </a:lnTo>
                    <a:lnTo>
                      <a:pt x="3040867" y="536849"/>
                    </a:lnTo>
                    <a:lnTo>
                      <a:pt x="0" y="536849"/>
                    </a:lnTo>
                    <a:close/>
                  </a:path>
                </a:pathLst>
              </a:custGeom>
              <a:solidFill>
                <a:srgbClr val="6D738D"/>
              </a:solidFill>
            </p:spPr>
          </p:sp>
          <p:sp>
            <p:nvSpPr>
              <p:cNvPr name="TextBox 5" id="5"/>
              <p:cNvSpPr txBox="true"/>
              <p:nvPr/>
            </p:nvSpPr>
            <p:spPr>
              <a:xfrm>
                <a:off x="0" y="-123825"/>
                <a:ext cx="3040868" cy="660674"/>
              </a:xfrm>
              <a:prstGeom prst="rect">
                <a:avLst/>
              </a:prstGeom>
            </p:spPr>
            <p:txBody>
              <a:bodyPr anchor="ctr" rtlCol="false" tIns="50800" lIns="50800" bIns="50800" rIns="50800"/>
              <a:lstStyle/>
              <a:p>
                <a:pPr algn="ctr">
                  <a:lnSpc>
                    <a:spcPts val="4420"/>
                  </a:lnSpc>
                </a:pPr>
              </a:p>
            </p:txBody>
          </p:sp>
        </p:grpSp>
        <p:grpSp>
          <p:nvGrpSpPr>
            <p:cNvPr name="Group 6" id="6"/>
            <p:cNvGrpSpPr/>
            <p:nvPr/>
          </p:nvGrpSpPr>
          <p:grpSpPr>
            <a:xfrm rot="0">
              <a:off x="8054100" y="858825"/>
              <a:ext cx="2788000" cy="93675"/>
              <a:chOff x="0" y="0"/>
              <a:chExt cx="547795" cy="18406"/>
            </a:xfrm>
          </p:grpSpPr>
          <p:sp>
            <p:nvSpPr>
              <p:cNvPr name="Freeform 7" id="7"/>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8" id="8"/>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9" id="9"/>
            <p:cNvGrpSpPr/>
            <p:nvPr/>
          </p:nvGrpSpPr>
          <p:grpSpPr>
            <a:xfrm rot="0">
              <a:off x="344500" y="858825"/>
              <a:ext cx="2788000" cy="93675"/>
              <a:chOff x="0" y="0"/>
              <a:chExt cx="547795" cy="18406"/>
            </a:xfrm>
          </p:grpSpPr>
          <p:sp>
            <p:nvSpPr>
              <p:cNvPr name="Freeform 10" id="10"/>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1" id="11"/>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2" id="12"/>
            <p:cNvGrpSpPr/>
            <p:nvPr/>
          </p:nvGrpSpPr>
          <p:grpSpPr>
            <a:xfrm rot="0">
              <a:off x="11908900" y="858825"/>
              <a:ext cx="2788000" cy="93675"/>
              <a:chOff x="0" y="0"/>
              <a:chExt cx="547795" cy="18406"/>
            </a:xfrm>
          </p:grpSpPr>
          <p:sp>
            <p:nvSpPr>
              <p:cNvPr name="Freeform 13" id="1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4" id="1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5" id="15"/>
            <p:cNvGrpSpPr/>
            <p:nvPr/>
          </p:nvGrpSpPr>
          <p:grpSpPr>
            <a:xfrm rot="0">
              <a:off x="4199300" y="858825"/>
              <a:ext cx="2788000" cy="93675"/>
              <a:chOff x="0" y="0"/>
              <a:chExt cx="547795" cy="18406"/>
            </a:xfrm>
          </p:grpSpPr>
          <p:sp>
            <p:nvSpPr>
              <p:cNvPr name="Freeform 16" id="1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7" id="1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18" id="18"/>
          <p:cNvGrpSpPr/>
          <p:nvPr/>
        </p:nvGrpSpPr>
        <p:grpSpPr>
          <a:xfrm rot="0">
            <a:off x="3001575" y="-4846778"/>
            <a:ext cx="19161165" cy="13025544"/>
            <a:chOff x="0" y="0"/>
            <a:chExt cx="25548220" cy="17367392"/>
          </a:xfrm>
        </p:grpSpPr>
        <p:sp>
          <p:nvSpPr>
            <p:cNvPr name="AutoShape 19" id="19"/>
            <p:cNvSpPr/>
            <p:nvPr/>
          </p:nvSpPr>
          <p:spPr>
            <a:xfrm flipH="true" flipV="true">
              <a:off x="1009437" y="5905873"/>
              <a:ext cx="1601434" cy="1817594"/>
            </a:xfrm>
            <a:prstGeom prst="line">
              <a:avLst/>
            </a:prstGeom>
            <a:ln cap="rnd" w="457200">
              <a:solidFill>
                <a:srgbClr val="4C62AF"/>
              </a:solidFill>
              <a:prstDash val="solid"/>
              <a:headEnd type="none" len="sm" w="sm"/>
              <a:tailEnd type="none" len="sm" w="sm"/>
            </a:ln>
          </p:spPr>
        </p:sp>
        <p:sp>
          <p:nvSpPr>
            <p:cNvPr name="AutoShape 20" id="20"/>
            <p:cNvSpPr/>
            <p:nvPr/>
          </p:nvSpPr>
          <p:spPr>
            <a:xfrm flipH="true" flipV="true">
              <a:off x="5655590" y="11179158"/>
              <a:ext cx="1601434" cy="1817594"/>
            </a:xfrm>
            <a:prstGeom prst="line">
              <a:avLst/>
            </a:prstGeom>
            <a:ln cap="rnd" w="457200">
              <a:solidFill>
                <a:srgbClr val="4C62AF"/>
              </a:solidFill>
              <a:prstDash val="solid"/>
              <a:headEnd type="none" len="sm" w="sm"/>
              <a:tailEnd type="none" len="sm" w="sm"/>
            </a:ln>
          </p:spPr>
        </p:sp>
        <p:sp>
          <p:nvSpPr>
            <p:cNvPr name="AutoShape 21" id="21"/>
            <p:cNvSpPr/>
            <p:nvPr/>
          </p:nvSpPr>
          <p:spPr>
            <a:xfrm flipH="true" flipV="true">
              <a:off x="968066" y="10796240"/>
              <a:ext cx="1601434" cy="1817594"/>
            </a:xfrm>
            <a:prstGeom prst="line">
              <a:avLst/>
            </a:prstGeom>
            <a:ln cap="rnd" w="457200">
              <a:solidFill>
                <a:srgbClr val="4C62AF"/>
              </a:solidFill>
              <a:prstDash val="solid"/>
              <a:headEnd type="none" len="sm" w="sm"/>
              <a:tailEnd type="none" len="sm" w="sm"/>
            </a:ln>
          </p:spPr>
        </p:sp>
        <p:sp>
          <p:nvSpPr>
            <p:cNvPr name="AutoShape 22" id="22"/>
            <p:cNvSpPr/>
            <p:nvPr/>
          </p:nvSpPr>
          <p:spPr>
            <a:xfrm flipH="true" flipV="true">
              <a:off x="1192312" y="8442358"/>
              <a:ext cx="1069568" cy="1213937"/>
            </a:xfrm>
            <a:prstGeom prst="line">
              <a:avLst/>
            </a:prstGeom>
            <a:ln cap="rnd" w="457200">
              <a:solidFill>
                <a:srgbClr val="4C62AF"/>
              </a:solidFill>
              <a:prstDash val="solid"/>
              <a:headEnd type="none" len="sm" w="sm"/>
              <a:tailEnd type="none" len="sm" w="sm"/>
            </a:ln>
          </p:spPr>
        </p:sp>
        <p:sp>
          <p:nvSpPr>
            <p:cNvPr name="AutoShape 23" id="23"/>
            <p:cNvSpPr/>
            <p:nvPr/>
          </p:nvSpPr>
          <p:spPr>
            <a:xfrm flipH="true" flipV="true">
              <a:off x="3683004" y="8940315"/>
              <a:ext cx="1069568" cy="1213937"/>
            </a:xfrm>
            <a:prstGeom prst="line">
              <a:avLst/>
            </a:prstGeom>
            <a:ln cap="rnd" w="457200">
              <a:solidFill>
                <a:srgbClr val="4C62AF"/>
              </a:solidFill>
              <a:prstDash val="solid"/>
              <a:headEnd type="none" len="sm" w="sm"/>
              <a:tailEnd type="none" len="sm" w="sm"/>
            </a:ln>
          </p:spPr>
        </p:sp>
        <p:sp>
          <p:nvSpPr>
            <p:cNvPr name="AutoShape 24" id="24"/>
            <p:cNvSpPr/>
            <p:nvPr/>
          </p:nvSpPr>
          <p:spPr>
            <a:xfrm flipH="true" flipV="true">
              <a:off x="8721963" y="7684267"/>
              <a:ext cx="1069568" cy="1213937"/>
            </a:xfrm>
            <a:prstGeom prst="line">
              <a:avLst/>
            </a:prstGeom>
            <a:ln cap="rnd" w="457200">
              <a:solidFill>
                <a:srgbClr val="4C62AF"/>
              </a:solidFill>
              <a:prstDash val="solid"/>
              <a:headEnd type="none" len="sm" w="sm"/>
              <a:tailEnd type="none" len="sm" w="sm"/>
            </a:ln>
          </p:spPr>
        </p:sp>
        <p:sp>
          <p:nvSpPr>
            <p:cNvPr name="AutoShape 25" id="25"/>
            <p:cNvSpPr/>
            <p:nvPr/>
          </p:nvSpPr>
          <p:spPr>
            <a:xfrm flipH="true" flipV="true">
              <a:off x="171522" y="12469523"/>
              <a:ext cx="637702" cy="723778"/>
            </a:xfrm>
            <a:prstGeom prst="line">
              <a:avLst/>
            </a:prstGeom>
            <a:ln cap="rnd" w="457200">
              <a:solidFill>
                <a:srgbClr val="4C62AF"/>
              </a:solidFill>
              <a:prstDash val="solid"/>
              <a:headEnd type="none" len="sm" w="sm"/>
              <a:tailEnd type="none" len="sm" w="sm"/>
            </a:ln>
          </p:spPr>
        </p:sp>
        <p:sp>
          <p:nvSpPr>
            <p:cNvPr name="AutoShape 26" id="26"/>
            <p:cNvSpPr/>
            <p:nvPr/>
          </p:nvSpPr>
          <p:spPr>
            <a:xfrm flipH="true" flipV="true">
              <a:off x="11652322" y="8427303"/>
              <a:ext cx="637702" cy="723778"/>
            </a:xfrm>
            <a:prstGeom prst="line">
              <a:avLst/>
            </a:prstGeom>
            <a:ln cap="rnd" w="457200">
              <a:solidFill>
                <a:srgbClr val="4C62AF"/>
              </a:solidFill>
              <a:prstDash val="solid"/>
              <a:headEnd type="none" len="sm" w="sm"/>
              <a:tailEnd type="none" len="sm" w="sm"/>
            </a:ln>
          </p:spPr>
        </p:sp>
        <p:sp>
          <p:nvSpPr>
            <p:cNvPr name="AutoShape 27" id="27"/>
            <p:cNvSpPr/>
            <p:nvPr/>
          </p:nvSpPr>
          <p:spPr>
            <a:xfrm flipH="true" flipV="true">
              <a:off x="7626352" y="5901267"/>
              <a:ext cx="637702" cy="723778"/>
            </a:xfrm>
            <a:prstGeom prst="line">
              <a:avLst/>
            </a:prstGeom>
            <a:ln cap="rnd" w="457200">
              <a:solidFill>
                <a:srgbClr val="4C62AF"/>
              </a:solidFill>
              <a:prstDash val="solid"/>
              <a:headEnd type="none" len="sm" w="sm"/>
              <a:tailEnd type="none" len="sm" w="sm"/>
            </a:ln>
          </p:spPr>
        </p:sp>
        <p:sp>
          <p:nvSpPr>
            <p:cNvPr name="AutoShape 28" id="28"/>
            <p:cNvSpPr/>
            <p:nvPr/>
          </p:nvSpPr>
          <p:spPr>
            <a:xfrm flipH="true" flipV="true">
              <a:off x="3965615" y="11589998"/>
              <a:ext cx="1069568" cy="1213937"/>
            </a:xfrm>
            <a:prstGeom prst="line">
              <a:avLst/>
            </a:prstGeom>
            <a:ln cap="rnd" w="457200">
              <a:solidFill>
                <a:srgbClr val="4C62AF"/>
              </a:solidFill>
              <a:prstDash val="solid"/>
              <a:headEnd type="none" len="sm" w="sm"/>
              <a:tailEnd type="none" len="sm" w="sm"/>
            </a:ln>
          </p:spPr>
        </p:sp>
        <p:sp>
          <p:nvSpPr>
            <p:cNvPr name="AutoShape 29" id="29"/>
            <p:cNvSpPr/>
            <p:nvPr/>
          </p:nvSpPr>
          <p:spPr>
            <a:xfrm flipH="true" flipV="true">
              <a:off x="9428268" y="5449610"/>
              <a:ext cx="1069568" cy="1213937"/>
            </a:xfrm>
            <a:prstGeom prst="line">
              <a:avLst/>
            </a:prstGeom>
            <a:ln cap="rnd" w="457200">
              <a:solidFill>
                <a:srgbClr val="4C62AF"/>
              </a:solidFill>
              <a:prstDash val="solid"/>
              <a:headEnd type="none" len="sm" w="sm"/>
              <a:tailEnd type="none" len="sm" w="sm"/>
            </a:ln>
          </p:spPr>
        </p:sp>
        <p:sp>
          <p:nvSpPr>
            <p:cNvPr name="AutoShape 30" id="30"/>
            <p:cNvSpPr/>
            <p:nvPr/>
          </p:nvSpPr>
          <p:spPr>
            <a:xfrm flipH="true" flipV="true">
              <a:off x="3542740" y="6371458"/>
              <a:ext cx="1069568" cy="1213937"/>
            </a:xfrm>
            <a:prstGeom prst="line">
              <a:avLst/>
            </a:prstGeom>
            <a:ln cap="rnd" w="457200">
              <a:solidFill>
                <a:srgbClr val="4C62AF"/>
              </a:solidFill>
              <a:prstDash val="solid"/>
              <a:headEnd type="none" len="sm" w="sm"/>
              <a:tailEnd type="none" len="sm" w="sm"/>
            </a:ln>
          </p:spPr>
        </p:sp>
        <p:sp>
          <p:nvSpPr>
            <p:cNvPr name="AutoShape 31" id="31"/>
            <p:cNvSpPr/>
            <p:nvPr/>
          </p:nvSpPr>
          <p:spPr>
            <a:xfrm flipH="true" flipV="true">
              <a:off x="6316043" y="9519097"/>
              <a:ext cx="1069568" cy="1213937"/>
            </a:xfrm>
            <a:prstGeom prst="line">
              <a:avLst/>
            </a:prstGeom>
            <a:ln cap="rnd" w="457200">
              <a:solidFill>
                <a:srgbClr val="4C62AF"/>
              </a:solidFill>
              <a:prstDash val="solid"/>
              <a:headEnd type="none" len="sm" w="sm"/>
              <a:tailEnd type="none" len="sm" w="sm"/>
            </a:ln>
          </p:spPr>
        </p:sp>
        <p:sp>
          <p:nvSpPr>
            <p:cNvPr name="AutoShape 32" id="32"/>
            <p:cNvSpPr/>
            <p:nvPr/>
          </p:nvSpPr>
          <p:spPr>
            <a:xfrm flipH="true" flipV="true">
              <a:off x="5866075" y="6480733"/>
              <a:ext cx="1601434" cy="1817594"/>
            </a:xfrm>
            <a:prstGeom prst="line">
              <a:avLst/>
            </a:prstGeom>
            <a:ln cap="rnd" w="457200">
              <a:solidFill>
                <a:srgbClr val="4C62AF"/>
              </a:solidFill>
              <a:prstDash val="solid"/>
              <a:headEnd type="none" len="sm" w="sm"/>
              <a:tailEnd type="none" len="sm" w="sm"/>
            </a:ln>
          </p:spPr>
        </p:sp>
        <p:sp>
          <p:nvSpPr>
            <p:cNvPr name="AutoShape 33" id="33"/>
            <p:cNvSpPr/>
            <p:nvPr/>
          </p:nvSpPr>
          <p:spPr>
            <a:xfrm flipH="true" flipV="true">
              <a:off x="9168512" y="9928842"/>
              <a:ext cx="1601434" cy="1817594"/>
            </a:xfrm>
            <a:prstGeom prst="line">
              <a:avLst/>
            </a:prstGeom>
            <a:ln cap="rnd" w="457200">
              <a:solidFill>
                <a:srgbClr val="4C62AF"/>
              </a:solidFill>
              <a:prstDash val="solid"/>
              <a:headEnd type="none" len="sm" w="sm"/>
              <a:tailEnd type="none" len="sm" w="sm"/>
            </a:ln>
          </p:spPr>
        </p:sp>
        <p:sp>
          <p:nvSpPr>
            <p:cNvPr name="AutoShape 34" id="34"/>
            <p:cNvSpPr/>
            <p:nvPr/>
          </p:nvSpPr>
          <p:spPr>
            <a:xfrm flipH="true" flipV="true">
              <a:off x="13814664" y="15202126"/>
              <a:ext cx="1601434" cy="1817594"/>
            </a:xfrm>
            <a:prstGeom prst="line">
              <a:avLst/>
            </a:prstGeom>
            <a:ln cap="rnd" w="457200">
              <a:solidFill>
                <a:srgbClr val="4C62AF"/>
              </a:solidFill>
              <a:prstDash val="solid"/>
              <a:headEnd type="none" len="sm" w="sm"/>
              <a:tailEnd type="none" len="sm" w="sm"/>
            </a:ln>
          </p:spPr>
        </p:sp>
        <p:sp>
          <p:nvSpPr>
            <p:cNvPr name="AutoShape 35" id="35"/>
            <p:cNvSpPr/>
            <p:nvPr/>
          </p:nvSpPr>
          <p:spPr>
            <a:xfrm flipH="true" flipV="true">
              <a:off x="9127141" y="14819208"/>
              <a:ext cx="1601434" cy="1817594"/>
            </a:xfrm>
            <a:prstGeom prst="line">
              <a:avLst/>
            </a:prstGeom>
            <a:ln cap="rnd" w="457200">
              <a:solidFill>
                <a:srgbClr val="4C62AF"/>
              </a:solidFill>
              <a:prstDash val="solid"/>
              <a:headEnd type="none" len="sm" w="sm"/>
              <a:tailEnd type="none" len="sm" w="sm"/>
            </a:ln>
          </p:spPr>
        </p:sp>
        <p:sp>
          <p:nvSpPr>
            <p:cNvPr name="AutoShape 36" id="36"/>
            <p:cNvSpPr/>
            <p:nvPr/>
          </p:nvSpPr>
          <p:spPr>
            <a:xfrm flipH="true" flipV="true">
              <a:off x="9351387" y="12465326"/>
              <a:ext cx="1069568" cy="1213937"/>
            </a:xfrm>
            <a:prstGeom prst="line">
              <a:avLst/>
            </a:prstGeom>
            <a:ln cap="rnd" w="457200">
              <a:solidFill>
                <a:srgbClr val="4C62AF"/>
              </a:solidFill>
              <a:prstDash val="solid"/>
              <a:headEnd type="none" len="sm" w="sm"/>
              <a:tailEnd type="none" len="sm" w="sm"/>
            </a:ln>
          </p:spPr>
        </p:sp>
        <p:sp>
          <p:nvSpPr>
            <p:cNvPr name="AutoShape 37" id="37"/>
            <p:cNvSpPr/>
            <p:nvPr/>
          </p:nvSpPr>
          <p:spPr>
            <a:xfrm flipH="true" flipV="true">
              <a:off x="11842079" y="12963284"/>
              <a:ext cx="1069568" cy="1213937"/>
            </a:xfrm>
            <a:prstGeom prst="line">
              <a:avLst/>
            </a:prstGeom>
            <a:ln cap="rnd" w="457200">
              <a:solidFill>
                <a:srgbClr val="4C62AF"/>
              </a:solidFill>
              <a:prstDash val="solid"/>
              <a:headEnd type="none" len="sm" w="sm"/>
              <a:tailEnd type="none" len="sm" w="sm"/>
            </a:ln>
          </p:spPr>
        </p:sp>
        <p:sp>
          <p:nvSpPr>
            <p:cNvPr name="AutoShape 38" id="38"/>
            <p:cNvSpPr/>
            <p:nvPr/>
          </p:nvSpPr>
          <p:spPr>
            <a:xfrm flipH="true" flipV="true">
              <a:off x="16881038" y="11707235"/>
              <a:ext cx="1069568" cy="1213937"/>
            </a:xfrm>
            <a:prstGeom prst="line">
              <a:avLst/>
            </a:prstGeom>
            <a:ln cap="rnd" w="457200">
              <a:solidFill>
                <a:srgbClr val="4C62AF"/>
              </a:solidFill>
              <a:prstDash val="solid"/>
              <a:headEnd type="none" len="sm" w="sm"/>
              <a:tailEnd type="none" len="sm" w="sm"/>
            </a:ln>
          </p:spPr>
        </p:sp>
        <p:sp>
          <p:nvSpPr>
            <p:cNvPr name="AutoShape 39" id="39"/>
            <p:cNvSpPr/>
            <p:nvPr/>
          </p:nvSpPr>
          <p:spPr>
            <a:xfrm flipH="true" flipV="true">
              <a:off x="8330597" y="16492491"/>
              <a:ext cx="637702" cy="723778"/>
            </a:xfrm>
            <a:prstGeom prst="line">
              <a:avLst/>
            </a:prstGeom>
            <a:ln cap="rnd" w="457200">
              <a:solidFill>
                <a:srgbClr val="4C62AF"/>
              </a:solidFill>
              <a:prstDash val="solid"/>
              <a:headEnd type="none" len="sm" w="sm"/>
              <a:tailEnd type="none" len="sm" w="sm"/>
            </a:ln>
          </p:spPr>
        </p:sp>
        <p:sp>
          <p:nvSpPr>
            <p:cNvPr name="AutoShape 40" id="40"/>
            <p:cNvSpPr/>
            <p:nvPr/>
          </p:nvSpPr>
          <p:spPr>
            <a:xfrm flipH="true" flipV="true">
              <a:off x="19811397" y="12450271"/>
              <a:ext cx="637702" cy="723778"/>
            </a:xfrm>
            <a:prstGeom prst="line">
              <a:avLst/>
            </a:prstGeom>
            <a:ln cap="rnd" w="457200">
              <a:solidFill>
                <a:srgbClr val="4C62AF"/>
              </a:solidFill>
              <a:prstDash val="solid"/>
              <a:headEnd type="none" len="sm" w="sm"/>
              <a:tailEnd type="none" len="sm" w="sm"/>
            </a:ln>
          </p:spPr>
        </p:sp>
        <p:sp>
          <p:nvSpPr>
            <p:cNvPr name="AutoShape 41" id="41"/>
            <p:cNvSpPr/>
            <p:nvPr/>
          </p:nvSpPr>
          <p:spPr>
            <a:xfrm flipH="true" flipV="true">
              <a:off x="15785427" y="9924235"/>
              <a:ext cx="637702" cy="723778"/>
            </a:xfrm>
            <a:prstGeom prst="line">
              <a:avLst/>
            </a:prstGeom>
            <a:ln cap="rnd" w="457200">
              <a:solidFill>
                <a:srgbClr val="4C62AF"/>
              </a:solidFill>
              <a:prstDash val="solid"/>
              <a:headEnd type="none" len="sm" w="sm"/>
              <a:tailEnd type="none" len="sm" w="sm"/>
            </a:ln>
          </p:spPr>
        </p:sp>
        <p:sp>
          <p:nvSpPr>
            <p:cNvPr name="AutoShape 42" id="42"/>
            <p:cNvSpPr/>
            <p:nvPr/>
          </p:nvSpPr>
          <p:spPr>
            <a:xfrm flipH="true" flipV="true">
              <a:off x="12124690" y="15612966"/>
              <a:ext cx="1069568" cy="1213937"/>
            </a:xfrm>
            <a:prstGeom prst="line">
              <a:avLst/>
            </a:prstGeom>
            <a:ln cap="rnd" w="457200">
              <a:solidFill>
                <a:srgbClr val="4C62AF"/>
              </a:solidFill>
              <a:prstDash val="solid"/>
              <a:headEnd type="none" len="sm" w="sm"/>
              <a:tailEnd type="none" len="sm" w="sm"/>
            </a:ln>
          </p:spPr>
        </p:sp>
        <p:sp>
          <p:nvSpPr>
            <p:cNvPr name="AutoShape 43" id="43"/>
            <p:cNvSpPr/>
            <p:nvPr/>
          </p:nvSpPr>
          <p:spPr>
            <a:xfrm flipH="true" flipV="true">
              <a:off x="17587343" y="9472579"/>
              <a:ext cx="1069568" cy="1213937"/>
            </a:xfrm>
            <a:prstGeom prst="line">
              <a:avLst/>
            </a:prstGeom>
            <a:ln cap="rnd" w="457200">
              <a:solidFill>
                <a:srgbClr val="4C62AF"/>
              </a:solidFill>
              <a:prstDash val="solid"/>
              <a:headEnd type="none" len="sm" w="sm"/>
              <a:tailEnd type="none" len="sm" w="sm"/>
            </a:ln>
          </p:spPr>
        </p:sp>
        <p:sp>
          <p:nvSpPr>
            <p:cNvPr name="AutoShape 44" id="44"/>
            <p:cNvSpPr/>
            <p:nvPr/>
          </p:nvSpPr>
          <p:spPr>
            <a:xfrm flipH="true" flipV="true">
              <a:off x="11701815" y="10394426"/>
              <a:ext cx="1069568" cy="1213937"/>
            </a:xfrm>
            <a:prstGeom prst="line">
              <a:avLst/>
            </a:prstGeom>
            <a:ln cap="rnd" w="457200">
              <a:solidFill>
                <a:srgbClr val="4C62AF"/>
              </a:solidFill>
              <a:prstDash val="solid"/>
              <a:headEnd type="none" len="sm" w="sm"/>
              <a:tailEnd type="none" len="sm" w="sm"/>
            </a:ln>
          </p:spPr>
        </p:sp>
        <p:sp>
          <p:nvSpPr>
            <p:cNvPr name="AutoShape 45" id="45"/>
            <p:cNvSpPr/>
            <p:nvPr/>
          </p:nvSpPr>
          <p:spPr>
            <a:xfrm flipH="true" flipV="true">
              <a:off x="14475118" y="13542066"/>
              <a:ext cx="1069568" cy="1213937"/>
            </a:xfrm>
            <a:prstGeom prst="line">
              <a:avLst/>
            </a:prstGeom>
            <a:ln cap="rnd" w="457200">
              <a:solidFill>
                <a:srgbClr val="4C62AF"/>
              </a:solidFill>
              <a:prstDash val="solid"/>
              <a:headEnd type="none" len="sm" w="sm"/>
              <a:tailEnd type="none" len="sm" w="sm"/>
            </a:ln>
          </p:spPr>
        </p:sp>
        <p:sp>
          <p:nvSpPr>
            <p:cNvPr name="AutoShape 46" id="46"/>
            <p:cNvSpPr/>
            <p:nvPr/>
          </p:nvSpPr>
          <p:spPr>
            <a:xfrm flipH="true" flipV="true">
              <a:off x="14025150" y="10503701"/>
              <a:ext cx="1601434" cy="1817594"/>
            </a:xfrm>
            <a:prstGeom prst="line">
              <a:avLst/>
            </a:prstGeom>
            <a:ln cap="rnd" w="457200">
              <a:solidFill>
                <a:srgbClr val="4C62AF"/>
              </a:solidFill>
              <a:prstDash val="solid"/>
              <a:headEnd type="none" len="sm" w="sm"/>
              <a:tailEnd type="none" len="sm" w="sm"/>
            </a:ln>
          </p:spPr>
        </p:sp>
        <p:sp>
          <p:nvSpPr>
            <p:cNvPr name="AutoShape 47" id="47"/>
            <p:cNvSpPr/>
            <p:nvPr/>
          </p:nvSpPr>
          <p:spPr>
            <a:xfrm flipH="true" flipV="true">
              <a:off x="14096112" y="607386"/>
              <a:ext cx="1601434" cy="1817594"/>
            </a:xfrm>
            <a:prstGeom prst="line">
              <a:avLst/>
            </a:prstGeom>
            <a:ln cap="rnd" w="457200">
              <a:solidFill>
                <a:srgbClr val="4C62AF"/>
              </a:solidFill>
              <a:prstDash val="solid"/>
              <a:headEnd type="none" len="sm" w="sm"/>
              <a:tailEnd type="none" len="sm" w="sm"/>
            </a:ln>
          </p:spPr>
        </p:sp>
        <p:sp>
          <p:nvSpPr>
            <p:cNvPr name="AutoShape 48" id="48"/>
            <p:cNvSpPr/>
            <p:nvPr/>
          </p:nvSpPr>
          <p:spPr>
            <a:xfrm flipH="true" flipV="true">
              <a:off x="18742264" y="5880671"/>
              <a:ext cx="1601434" cy="1817594"/>
            </a:xfrm>
            <a:prstGeom prst="line">
              <a:avLst/>
            </a:prstGeom>
            <a:ln cap="rnd" w="457200">
              <a:solidFill>
                <a:srgbClr val="4C62AF"/>
              </a:solidFill>
              <a:prstDash val="solid"/>
              <a:headEnd type="none" len="sm" w="sm"/>
              <a:tailEnd type="none" len="sm" w="sm"/>
            </a:ln>
          </p:spPr>
        </p:sp>
        <p:sp>
          <p:nvSpPr>
            <p:cNvPr name="AutoShape 49" id="49"/>
            <p:cNvSpPr/>
            <p:nvPr/>
          </p:nvSpPr>
          <p:spPr>
            <a:xfrm flipH="true" flipV="true">
              <a:off x="14054741" y="5497753"/>
              <a:ext cx="1601434" cy="1817594"/>
            </a:xfrm>
            <a:prstGeom prst="line">
              <a:avLst/>
            </a:prstGeom>
            <a:ln cap="rnd" w="457200">
              <a:solidFill>
                <a:srgbClr val="4C62AF"/>
              </a:solidFill>
              <a:prstDash val="solid"/>
              <a:headEnd type="none" len="sm" w="sm"/>
              <a:tailEnd type="none" len="sm" w="sm"/>
            </a:ln>
          </p:spPr>
        </p:sp>
        <p:sp>
          <p:nvSpPr>
            <p:cNvPr name="AutoShape 50" id="50"/>
            <p:cNvSpPr/>
            <p:nvPr/>
          </p:nvSpPr>
          <p:spPr>
            <a:xfrm flipH="true" flipV="true">
              <a:off x="14278987" y="3143871"/>
              <a:ext cx="1069568" cy="1213937"/>
            </a:xfrm>
            <a:prstGeom prst="line">
              <a:avLst/>
            </a:prstGeom>
            <a:ln cap="rnd" w="457200">
              <a:solidFill>
                <a:srgbClr val="4C62AF"/>
              </a:solidFill>
              <a:prstDash val="solid"/>
              <a:headEnd type="none" len="sm" w="sm"/>
              <a:tailEnd type="none" len="sm" w="sm"/>
            </a:ln>
          </p:spPr>
        </p:sp>
        <p:sp>
          <p:nvSpPr>
            <p:cNvPr name="AutoShape 51" id="51"/>
            <p:cNvSpPr/>
            <p:nvPr/>
          </p:nvSpPr>
          <p:spPr>
            <a:xfrm flipH="true" flipV="true">
              <a:off x="16769679" y="3641828"/>
              <a:ext cx="1069568" cy="1213937"/>
            </a:xfrm>
            <a:prstGeom prst="line">
              <a:avLst/>
            </a:prstGeom>
            <a:ln cap="rnd" w="457200">
              <a:solidFill>
                <a:srgbClr val="4C62AF"/>
              </a:solidFill>
              <a:prstDash val="solid"/>
              <a:headEnd type="none" len="sm" w="sm"/>
              <a:tailEnd type="none" len="sm" w="sm"/>
            </a:ln>
          </p:spPr>
        </p:sp>
        <p:sp>
          <p:nvSpPr>
            <p:cNvPr name="AutoShape 52" id="52"/>
            <p:cNvSpPr/>
            <p:nvPr/>
          </p:nvSpPr>
          <p:spPr>
            <a:xfrm flipH="true" flipV="true">
              <a:off x="21808638" y="2385779"/>
              <a:ext cx="1069568" cy="1213937"/>
            </a:xfrm>
            <a:prstGeom prst="line">
              <a:avLst/>
            </a:prstGeom>
            <a:ln cap="rnd" w="457200">
              <a:solidFill>
                <a:srgbClr val="4C62AF"/>
              </a:solidFill>
              <a:prstDash val="solid"/>
              <a:headEnd type="none" len="sm" w="sm"/>
              <a:tailEnd type="none" len="sm" w="sm"/>
            </a:ln>
          </p:spPr>
        </p:sp>
        <p:sp>
          <p:nvSpPr>
            <p:cNvPr name="AutoShape 53" id="53"/>
            <p:cNvSpPr/>
            <p:nvPr/>
          </p:nvSpPr>
          <p:spPr>
            <a:xfrm flipH="true" flipV="true">
              <a:off x="13258197" y="7171035"/>
              <a:ext cx="637702" cy="723778"/>
            </a:xfrm>
            <a:prstGeom prst="line">
              <a:avLst/>
            </a:prstGeom>
            <a:ln cap="rnd" w="457200">
              <a:solidFill>
                <a:srgbClr val="4C62AF"/>
              </a:solidFill>
              <a:prstDash val="solid"/>
              <a:headEnd type="none" len="sm" w="sm"/>
              <a:tailEnd type="none" len="sm" w="sm"/>
            </a:ln>
          </p:spPr>
        </p:sp>
        <p:sp>
          <p:nvSpPr>
            <p:cNvPr name="AutoShape 54" id="54"/>
            <p:cNvSpPr/>
            <p:nvPr/>
          </p:nvSpPr>
          <p:spPr>
            <a:xfrm flipH="true" flipV="true">
              <a:off x="24738997" y="3128816"/>
              <a:ext cx="637702" cy="723778"/>
            </a:xfrm>
            <a:prstGeom prst="line">
              <a:avLst/>
            </a:prstGeom>
            <a:ln cap="rnd" w="457200">
              <a:solidFill>
                <a:srgbClr val="4C62AF"/>
              </a:solidFill>
              <a:prstDash val="solid"/>
              <a:headEnd type="none" len="sm" w="sm"/>
              <a:tailEnd type="none" len="sm" w="sm"/>
            </a:ln>
          </p:spPr>
        </p:sp>
        <p:sp>
          <p:nvSpPr>
            <p:cNvPr name="AutoShape 55" id="55"/>
            <p:cNvSpPr/>
            <p:nvPr/>
          </p:nvSpPr>
          <p:spPr>
            <a:xfrm flipH="true" flipV="true">
              <a:off x="20713027" y="602780"/>
              <a:ext cx="637702" cy="723778"/>
            </a:xfrm>
            <a:prstGeom prst="line">
              <a:avLst/>
            </a:prstGeom>
            <a:ln cap="rnd" w="457200">
              <a:solidFill>
                <a:srgbClr val="4C62AF"/>
              </a:solidFill>
              <a:prstDash val="solid"/>
              <a:headEnd type="none" len="sm" w="sm"/>
              <a:tailEnd type="none" len="sm" w="sm"/>
            </a:ln>
          </p:spPr>
        </p:sp>
        <p:sp>
          <p:nvSpPr>
            <p:cNvPr name="AutoShape 56" id="56"/>
            <p:cNvSpPr/>
            <p:nvPr/>
          </p:nvSpPr>
          <p:spPr>
            <a:xfrm flipH="true" flipV="true">
              <a:off x="17052290" y="6291511"/>
              <a:ext cx="1069568" cy="1213937"/>
            </a:xfrm>
            <a:prstGeom prst="line">
              <a:avLst/>
            </a:prstGeom>
            <a:ln cap="rnd" w="457200">
              <a:solidFill>
                <a:srgbClr val="4C62AF"/>
              </a:solidFill>
              <a:prstDash val="solid"/>
              <a:headEnd type="none" len="sm" w="sm"/>
              <a:tailEnd type="none" len="sm" w="sm"/>
            </a:ln>
          </p:spPr>
        </p:sp>
        <p:sp>
          <p:nvSpPr>
            <p:cNvPr name="AutoShape 57" id="57"/>
            <p:cNvSpPr/>
            <p:nvPr/>
          </p:nvSpPr>
          <p:spPr>
            <a:xfrm flipH="true" flipV="true">
              <a:off x="22514943" y="151123"/>
              <a:ext cx="1069568" cy="1213937"/>
            </a:xfrm>
            <a:prstGeom prst="line">
              <a:avLst/>
            </a:prstGeom>
            <a:ln cap="rnd" w="457200">
              <a:solidFill>
                <a:srgbClr val="4C62AF"/>
              </a:solidFill>
              <a:prstDash val="solid"/>
              <a:headEnd type="none" len="sm" w="sm"/>
              <a:tailEnd type="none" len="sm" w="sm"/>
            </a:ln>
          </p:spPr>
        </p:sp>
        <p:sp>
          <p:nvSpPr>
            <p:cNvPr name="AutoShape 58" id="58"/>
            <p:cNvSpPr/>
            <p:nvPr/>
          </p:nvSpPr>
          <p:spPr>
            <a:xfrm flipH="true" flipV="true">
              <a:off x="16629415" y="1072971"/>
              <a:ext cx="1069568" cy="1213937"/>
            </a:xfrm>
            <a:prstGeom prst="line">
              <a:avLst/>
            </a:prstGeom>
            <a:ln cap="rnd" w="457200">
              <a:solidFill>
                <a:srgbClr val="4C62AF"/>
              </a:solidFill>
              <a:prstDash val="solid"/>
              <a:headEnd type="none" len="sm" w="sm"/>
              <a:tailEnd type="none" len="sm" w="sm"/>
            </a:ln>
          </p:spPr>
        </p:sp>
        <p:sp>
          <p:nvSpPr>
            <p:cNvPr name="AutoShape 59" id="59"/>
            <p:cNvSpPr/>
            <p:nvPr/>
          </p:nvSpPr>
          <p:spPr>
            <a:xfrm flipH="true" flipV="true">
              <a:off x="19402718" y="4220610"/>
              <a:ext cx="1069568" cy="1213937"/>
            </a:xfrm>
            <a:prstGeom prst="line">
              <a:avLst/>
            </a:prstGeom>
            <a:ln cap="rnd" w="457200">
              <a:solidFill>
                <a:srgbClr val="4C62AF"/>
              </a:solidFill>
              <a:prstDash val="solid"/>
              <a:headEnd type="none" len="sm" w="sm"/>
              <a:tailEnd type="none" len="sm" w="sm"/>
            </a:ln>
          </p:spPr>
        </p:sp>
        <p:sp>
          <p:nvSpPr>
            <p:cNvPr name="AutoShape 60" id="60"/>
            <p:cNvSpPr/>
            <p:nvPr/>
          </p:nvSpPr>
          <p:spPr>
            <a:xfrm flipH="true" flipV="true">
              <a:off x="18952750" y="1182246"/>
              <a:ext cx="1601434" cy="1817594"/>
            </a:xfrm>
            <a:prstGeom prst="line">
              <a:avLst/>
            </a:prstGeom>
            <a:ln cap="rnd" w="457200">
              <a:solidFill>
                <a:srgbClr val="4C62AF"/>
              </a:solidFill>
              <a:prstDash val="solid"/>
              <a:headEnd type="none" len="sm" w="sm"/>
              <a:tailEnd type="none" len="sm" w="sm"/>
            </a:ln>
          </p:spPr>
        </p:sp>
      </p:grpSp>
      <p:grpSp>
        <p:nvGrpSpPr>
          <p:cNvPr name="Group 61" id="61"/>
          <p:cNvGrpSpPr/>
          <p:nvPr/>
        </p:nvGrpSpPr>
        <p:grpSpPr>
          <a:xfrm rot="0">
            <a:off x="6963336" y="3807422"/>
            <a:ext cx="18329941" cy="5930491"/>
            <a:chOff x="0" y="0"/>
            <a:chExt cx="24439921" cy="7907321"/>
          </a:xfrm>
        </p:grpSpPr>
        <p:sp>
          <p:nvSpPr>
            <p:cNvPr name="Freeform 62" id="62"/>
            <p:cNvSpPr/>
            <p:nvPr/>
          </p:nvSpPr>
          <p:spPr>
            <a:xfrm flipH="false" flipV="false" rot="5400000">
              <a:off x="58462" y="1466152"/>
              <a:ext cx="4176507" cy="4293431"/>
            </a:xfrm>
            <a:custGeom>
              <a:avLst/>
              <a:gdLst/>
              <a:ahLst/>
              <a:cxnLst/>
              <a:rect r="r" b="b" t="t" l="l"/>
              <a:pathLst>
                <a:path h="4293431" w="4176507">
                  <a:moveTo>
                    <a:pt x="0" y="0"/>
                  </a:moveTo>
                  <a:lnTo>
                    <a:pt x="4176507" y="0"/>
                  </a:lnTo>
                  <a:lnTo>
                    <a:pt x="4176507" y="4293431"/>
                  </a:lnTo>
                  <a:lnTo>
                    <a:pt x="0" y="4293431"/>
                  </a:lnTo>
                  <a:lnTo>
                    <a:pt x="0" y="0"/>
                  </a:lnTo>
                  <a:close/>
                </a:path>
              </a:pathLst>
            </a:custGeom>
            <a:blipFill>
              <a:blip r:embed="rId2"/>
              <a:stretch>
                <a:fillRect l="0" t="-3672" r="0" b="-5473"/>
              </a:stretch>
            </a:blipFill>
          </p:spPr>
        </p:sp>
        <p:sp>
          <p:nvSpPr>
            <p:cNvPr name="Freeform 63" id="63"/>
            <p:cNvSpPr/>
            <p:nvPr/>
          </p:nvSpPr>
          <p:spPr>
            <a:xfrm flipH="false" flipV="false" rot="0">
              <a:off x="3531138" y="0"/>
              <a:ext cx="20908783" cy="7907321"/>
            </a:xfrm>
            <a:custGeom>
              <a:avLst/>
              <a:gdLst/>
              <a:ahLst/>
              <a:cxnLst/>
              <a:rect r="r" b="b" t="t" l="l"/>
              <a:pathLst>
                <a:path h="7907321" w="20908783">
                  <a:moveTo>
                    <a:pt x="0" y="0"/>
                  </a:moveTo>
                  <a:lnTo>
                    <a:pt x="20908783" y="0"/>
                  </a:lnTo>
                  <a:lnTo>
                    <a:pt x="20908783" y="7907321"/>
                  </a:lnTo>
                  <a:lnTo>
                    <a:pt x="0" y="790732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grpSp>
        <p:nvGrpSpPr>
          <p:cNvPr name="Group 64" id="64"/>
          <p:cNvGrpSpPr/>
          <p:nvPr/>
        </p:nvGrpSpPr>
        <p:grpSpPr>
          <a:xfrm rot="-5400000">
            <a:off x="-1296251" y="867250"/>
            <a:ext cx="11215802" cy="8623300"/>
            <a:chOff x="0" y="0"/>
            <a:chExt cx="2953956" cy="2271157"/>
          </a:xfrm>
        </p:grpSpPr>
        <p:sp>
          <p:nvSpPr>
            <p:cNvPr name="Freeform 65" id="65"/>
            <p:cNvSpPr/>
            <p:nvPr/>
          </p:nvSpPr>
          <p:spPr>
            <a:xfrm flipH="false" flipV="false" rot="0">
              <a:off x="0" y="0"/>
              <a:ext cx="2953956" cy="2271157"/>
            </a:xfrm>
            <a:custGeom>
              <a:avLst/>
              <a:gdLst/>
              <a:ahLst/>
              <a:cxnLst/>
              <a:rect r="r" b="b" t="t" l="l"/>
              <a:pathLst>
                <a:path h="2271157" w="2953956">
                  <a:moveTo>
                    <a:pt x="0" y="0"/>
                  </a:moveTo>
                  <a:lnTo>
                    <a:pt x="2953956" y="0"/>
                  </a:lnTo>
                  <a:lnTo>
                    <a:pt x="2953956" y="2271157"/>
                  </a:lnTo>
                  <a:lnTo>
                    <a:pt x="0" y="2271157"/>
                  </a:lnTo>
                  <a:close/>
                </a:path>
              </a:pathLst>
            </a:custGeom>
            <a:solidFill>
              <a:srgbClr val="0B1541"/>
            </a:solidFill>
          </p:spPr>
        </p:sp>
        <p:sp>
          <p:nvSpPr>
            <p:cNvPr name="TextBox 66" id="66"/>
            <p:cNvSpPr txBox="true"/>
            <p:nvPr/>
          </p:nvSpPr>
          <p:spPr>
            <a:xfrm>
              <a:off x="0" y="-123825"/>
              <a:ext cx="2953956" cy="2394982"/>
            </a:xfrm>
            <a:prstGeom prst="rect">
              <a:avLst/>
            </a:prstGeom>
          </p:spPr>
          <p:txBody>
            <a:bodyPr anchor="ctr" rtlCol="false" tIns="50800" lIns="50800" bIns="50800" rIns="50800"/>
            <a:lstStyle/>
            <a:p>
              <a:pPr algn="ctr">
                <a:lnSpc>
                  <a:spcPts val="4420"/>
                </a:lnSpc>
              </a:pPr>
            </a:p>
          </p:txBody>
        </p:sp>
      </p:grpSp>
      <p:grpSp>
        <p:nvGrpSpPr>
          <p:cNvPr name="Group 67" id="67"/>
          <p:cNvGrpSpPr/>
          <p:nvPr/>
        </p:nvGrpSpPr>
        <p:grpSpPr>
          <a:xfrm rot="0">
            <a:off x="496816" y="2721223"/>
            <a:ext cx="8447941" cy="4441505"/>
            <a:chOff x="0" y="0"/>
            <a:chExt cx="11263921" cy="5922006"/>
          </a:xfrm>
        </p:grpSpPr>
        <p:sp>
          <p:nvSpPr>
            <p:cNvPr name="TextBox 68" id="68"/>
            <p:cNvSpPr txBox="true"/>
            <p:nvPr/>
          </p:nvSpPr>
          <p:spPr>
            <a:xfrm rot="0">
              <a:off x="0" y="104775"/>
              <a:ext cx="11263921" cy="902757"/>
            </a:xfrm>
            <a:prstGeom prst="rect">
              <a:avLst/>
            </a:prstGeom>
          </p:spPr>
          <p:txBody>
            <a:bodyPr anchor="t" rtlCol="false" tIns="0" lIns="0" bIns="0" rIns="0">
              <a:spAutoFit/>
            </a:bodyPr>
            <a:lstStyle/>
            <a:p>
              <a:pPr algn="l" marL="0" indent="0" lvl="0">
                <a:lnSpc>
                  <a:spcPts val="4999"/>
                </a:lnSpc>
                <a:spcBef>
                  <a:spcPct val="0"/>
                </a:spcBef>
              </a:pPr>
              <a:r>
                <a:rPr lang="en-US" sz="4999" spc="99">
                  <a:solidFill>
                    <a:srgbClr val="A87CDF"/>
                  </a:solidFill>
                  <a:latin typeface="Montserrat Bold"/>
                </a:rPr>
                <a:t>GROUP MEMBERS</a:t>
              </a:r>
            </a:p>
          </p:txBody>
        </p:sp>
        <p:sp>
          <p:nvSpPr>
            <p:cNvPr name="TextBox 69" id="69"/>
            <p:cNvSpPr txBox="true"/>
            <p:nvPr/>
          </p:nvSpPr>
          <p:spPr>
            <a:xfrm rot="0">
              <a:off x="0" y="1337566"/>
              <a:ext cx="11263921" cy="4584440"/>
            </a:xfrm>
            <a:prstGeom prst="rect">
              <a:avLst/>
            </a:prstGeom>
          </p:spPr>
          <p:txBody>
            <a:bodyPr anchor="t" rtlCol="false" tIns="0" lIns="0" bIns="0" rIns="0">
              <a:spAutoFit/>
            </a:bodyPr>
            <a:lstStyle/>
            <a:p>
              <a:pPr>
                <a:lnSpc>
                  <a:spcPts val="3919"/>
                </a:lnSpc>
              </a:pPr>
              <a:r>
                <a:rPr lang="en-US" sz="2799">
                  <a:solidFill>
                    <a:srgbClr val="FFFFFF"/>
                  </a:solidFill>
                  <a:latin typeface="Muli"/>
                </a:rPr>
                <a:t>SOHAIL ANWAR SHAIKH - 211112008</a:t>
              </a:r>
            </a:p>
            <a:p>
              <a:pPr>
                <a:lnSpc>
                  <a:spcPts val="3919"/>
                </a:lnSpc>
              </a:pPr>
            </a:p>
            <a:p>
              <a:pPr>
                <a:lnSpc>
                  <a:spcPts val="3919"/>
                </a:lnSpc>
              </a:pPr>
              <a:r>
                <a:rPr lang="en-US" sz="2799">
                  <a:solidFill>
                    <a:srgbClr val="FFFFFF"/>
                  </a:solidFill>
                  <a:latin typeface="Muli"/>
                </a:rPr>
                <a:t>HRUTUJA RAHUK BRAHMANKAR - 211112009</a:t>
              </a:r>
            </a:p>
            <a:p>
              <a:pPr>
                <a:lnSpc>
                  <a:spcPts val="3919"/>
                </a:lnSpc>
              </a:pPr>
            </a:p>
            <a:p>
              <a:pPr>
                <a:lnSpc>
                  <a:spcPts val="3919"/>
                </a:lnSpc>
              </a:pPr>
              <a:r>
                <a:rPr lang="en-US" sz="2799">
                  <a:solidFill>
                    <a:srgbClr val="FFFFFF"/>
                  </a:solidFill>
                  <a:latin typeface="Muli"/>
                </a:rPr>
                <a:t>SHIVANI SANJAY AGRAWAL - 211112026</a:t>
              </a:r>
            </a:p>
            <a:p>
              <a:pPr>
                <a:lnSpc>
                  <a:spcPts val="3919"/>
                </a:lnSpc>
              </a:pPr>
            </a:p>
            <a:p>
              <a:pPr algn="l" marL="0" indent="0" lvl="0">
                <a:lnSpc>
                  <a:spcPts val="3919"/>
                </a:lnSpc>
                <a:spcBef>
                  <a:spcPct val="0"/>
                </a:spcBef>
              </a:pPr>
              <a:r>
                <a:rPr lang="en-US" sz="2799">
                  <a:solidFill>
                    <a:srgbClr val="FFFFFF"/>
                  </a:solidFill>
                  <a:latin typeface="Muli"/>
                </a:rPr>
                <a:t>MRUNMAI MAHESH BASUTKAR - 211112037</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AD00"/>
        </a:solidFill>
      </p:bgPr>
    </p:bg>
    <p:spTree>
      <p:nvGrpSpPr>
        <p:cNvPr id="1" name=""/>
        <p:cNvGrpSpPr/>
        <p:nvPr/>
      </p:nvGrpSpPr>
      <p:grpSpPr>
        <a:xfrm>
          <a:off x="0" y="0"/>
          <a:ext cx="0" cy="0"/>
          <a:chOff x="0" y="0"/>
          <a:chExt cx="0" cy="0"/>
        </a:xfrm>
      </p:grpSpPr>
      <p:grpSp>
        <p:nvGrpSpPr>
          <p:cNvPr name="Group 2" id="2"/>
          <p:cNvGrpSpPr/>
          <p:nvPr/>
        </p:nvGrpSpPr>
        <p:grpSpPr>
          <a:xfrm rot="0">
            <a:off x="8450309" y="-1543299"/>
            <a:ext cx="70256" cy="13664400"/>
            <a:chOff x="0" y="0"/>
            <a:chExt cx="93675" cy="18219200"/>
          </a:xfrm>
        </p:grpSpPr>
        <p:grpSp>
          <p:nvGrpSpPr>
            <p:cNvPr name="Group 3" id="3"/>
            <p:cNvGrpSpPr/>
            <p:nvPr/>
          </p:nvGrpSpPr>
          <p:grpSpPr>
            <a:xfrm rot="-5400000">
              <a:off x="-1347162" y="16778362"/>
              <a:ext cx="2788000" cy="93675"/>
              <a:chOff x="0" y="0"/>
              <a:chExt cx="547795" cy="18406"/>
            </a:xfrm>
          </p:grpSpPr>
          <p:sp>
            <p:nvSpPr>
              <p:cNvPr name="Freeform 4" id="4"/>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5" id="5"/>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6" id="6"/>
            <p:cNvGrpSpPr/>
            <p:nvPr/>
          </p:nvGrpSpPr>
          <p:grpSpPr>
            <a:xfrm rot="-5400000">
              <a:off x="-1347162" y="5207962"/>
              <a:ext cx="2788000" cy="93675"/>
              <a:chOff x="0" y="0"/>
              <a:chExt cx="547795" cy="18406"/>
            </a:xfrm>
          </p:grpSpPr>
          <p:sp>
            <p:nvSpPr>
              <p:cNvPr name="Freeform 7" id="7"/>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8" id="8"/>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9" id="9"/>
            <p:cNvGrpSpPr/>
            <p:nvPr/>
          </p:nvGrpSpPr>
          <p:grpSpPr>
            <a:xfrm rot="-5400000">
              <a:off x="-1347162" y="1347162"/>
              <a:ext cx="2788000" cy="93675"/>
              <a:chOff x="0" y="0"/>
              <a:chExt cx="547795" cy="18406"/>
            </a:xfrm>
          </p:grpSpPr>
          <p:sp>
            <p:nvSpPr>
              <p:cNvPr name="Freeform 10" id="10"/>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1" id="11"/>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2" id="12"/>
            <p:cNvGrpSpPr/>
            <p:nvPr/>
          </p:nvGrpSpPr>
          <p:grpSpPr>
            <a:xfrm rot="-5400000">
              <a:off x="-1347162" y="9062762"/>
              <a:ext cx="2788000" cy="93675"/>
              <a:chOff x="0" y="0"/>
              <a:chExt cx="547795" cy="18406"/>
            </a:xfrm>
          </p:grpSpPr>
          <p:sp>
            <p:nvSpPr>
              <p:cNvPr name="Freeform 13" id="1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4" id="1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5" id="15"/>
            <p:cNvGrpSpPr/>
            <p:nvPr/>
          </p:nvGrpSpPr>
          <p:grpSpPr>
            <a:xfrm rot="-5400000">
              <a:off x="-1347162" y="12951962"/>
              <a:ext cx="2788000" cy="93675"/>
              <a:chOff x="0" y="0"/>
              <a:chExt cx="547795" cy="18406"/>
            </a:xfrm>
          </p:grpSpPr>
          <p:sp>
            <p:nvSpPr>
              <p:cNvPr name="Freeform 16" id="1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7" id="1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18" id="18"/>
          <p:cNvGrpSpPr/>
          <p:nvPr/>
        </p:nvGrpSpPr>
        <p:grpSpPr>
          <a:xfrm rot="0">
            <a:off x="6455287" y="5810970"/>
            <a:ext cx="3189273" cy="6543739"/>
            <a:chOff x="0" y="0"/>
            <a:chExt cx="4252364" cy="8724985"/>
          </a:xfrm>
        </p:grpSpPr>
        <p:grpSp>
          <p:nvGrpSpPr>
            <p:cNvPr name="Group 19" id="19"/>
            <p:cNvGrpSpPr/>
            <p:nvPr/>
          </p:nvGrpSpPr>
          <p:grpSpPr>
            <a:xfrm rot="0">
              <a:off x="693030" y="3907822"/>
              <a:ext cx="259157" cy="922763"/>
              <a:chOff x="0" y="0"/>
              <a:chExt cx="39938" cy="142206"/>
            </a:xfrm>
          </p:grpSpPr>
          <p:sp>
            <p:nvSpPr>
              <p:cNvPr name="Freeform 20" id="20"/>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21" id="21"/>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22" id="22"/>
            <p:cNvGrpSpPr/>
            <p:nvPr/>
          </p:nvGrpSpPr>
          <p:grpSpPr>
            <a:xfrm rot="0">
              <a:off x="693030" y="7167221"/>
              <a:ext cx="259157" cy="922763"/>
              <a:chOff x="0" y="0"/>
              <a:chExt cx="39938" cy="142206"/>
            </a:xfrm>
          </p:grpSpPr>
          <p:sp>
            <p:nvSpPr>
              <p:cNvPr name="Freeform 23" id="23"/>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24" id="24"/>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25" id="25"/>
            <p:cNvGrpSpPr/>
            <p:nvPr/>
          </p:nvGrpSpPr>
          <p:grpSpPr>
            <a:xfrm rot="0">
              <a:off x="3363328" y="3907822"/>
              <a:ext cx="259157" cy="922763"/>
              <a:chOff x="0" y="0"/>
              <a:chExt cx="39938" cy="142206"/>
            </a:xfrm>
          </p:grpSpPr>
          <p:sp>
            <p:nvSpPr>
              <p:cNvPr name="Freeform 26" id="26"/>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27" id="27"/>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28" id="28"/>
            <p:cNvGrpSpPr/>
            <p:nvPr/>
          </p:nvGrpSpPr>
          <p:grpSpPr>
            <a:xfrm rot="0">
              <a:off x="3363328" y="7167221"/>
              <a:ext cx="259157" cy="922763"/>
              <a:chOff x="0" y="0"/>
              <a:chExt cx="39938" cy="142206"/>
            </a:xfrm>
          </p:grpSpPr>
          <p:sp>
            <p:nvSpPr>
              <p:cNvPr name="Freeform 29" id="29"/>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30" id="30"/>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sp>
          <p:nvSpPr>
            <p:cNvPr name="Freeform 31" id="31"/>
            <p:cNvSpPr/>
            <p:nvPr/>
          </p:nvSpPr>
          <p:spPr>
            <a:xfrm flipH="false" flipV="false" rot="-10800000">
              <a:off x="0" y="0"/>
              <a:ext cx="4252364" cy="3907822"/>
            </a:xfrm>
            <a:custGeom>
              <a:avLst/>
              <a:gdLst/>
              <a:ahLst/>
              <a:cxnLst/>
              <a:rect r="r" b="b" t="t" l="l"/>
              <a:pathLst>
                <a:path h="3907822" w="4252364">
                  <a:moveTo>
                    <a:pt x="0" y="0"/>
                  </a:moveTo>
                  <a:lnTo>
                    <a:pt x="4252364" y="0"/>
                  </a:lnTo>
                  <a:lnTo>
                    <a:pt x="4252364" y="3907822"/>
                  </a:lnTo>
                  <a:lnTo>
                    <a:pt x="0" y="3907822"/>
                  </a:lnTo>
                  <a:lnTo>
                    <a:pt x="0" y="0"/>
                  </a:lnTo>
                  <a:close/>
                </a:path>
              </a:pathLst>
            </a:custGeom>
            <a:blipFill>
              <a:blip r:embed="rId2"/>
              <a:stretch>
                <a:fillRect l="0" t="-20079" r="0" b="-2015"/>
              </a:stretch>
            </a:blipFill>
          </p:spPr>
        </p:sp>
        <p:grpSp>
          <p:nvGrpSpPr>
            <p:cNvPr name="Group 32" id="32"/>
            <p:cNvGrpSpPr/>
            <p:nvPr/>
          </p:nvGrpSpPr>
          <p:grpSpPr>
            <a:xfrm rot="-10800000">
              <a:off x="798715" y="3343189"/>
              <a:ext cx="2703356" cy="5381796"/>
              <a:chOff x="0" y="0"/>
              <a:chExt cx="544375" cy="1083733"/>
            </a:xfrm>
          </p:grpSpPr>
          <p:sp>
            <p:nvSpPr>
              <p:cNvPr name="Freeform 33" id="33"/>
              <p:cNvSpPr/>
              <p:nvPr/>
            </p:nvSpPr>
            <p:spPr>
              <a:xfrm flipH="false" flipV="false" rot="0">
                <a:off x="0" y="0"/>
                <a:ext cx="544375" cy="1083733"/>
              </a:xfrm>
              <a:custGeom>
                <a:avLst/>
                <a:gdLst/>
                <a:ahLst/>
                <a:cxnLst/>
                <a:rect r="r" b="b" t="t" l="l"/>
                <a:pathLst>
                  <a:path h="1083733" w="544375">
                    <a:moveTo>
                      <a:pt x="152737" y="0"/>
                    </a:moveTo>
                    <a:lnTo>
                      <a:pt x="391638" y="0"/>
                    </a:lnTo>
                    <a:cubicBezTo>
                      <a:pt x="432147" y="0"/>
                      <a:pt x="470996" y="16092"/>
                      <a:pt x="499640" y="44736"/>
                    </a:cubicBezTo>
                    <a:cubicBezTo>
                      <a:pt x="528283" y="73379"/>
                      <a:pt x="544375" y="112229"/>
                      <a:pt x="544375" y="152737"/>
                    </a:cubicBezTo>
                    <a:lnTo>
                      <a:pt x="544375" y="930996"/>
                    </a:lnTo>
                    <a:cubicBezTo>
                      <a:pt x="544375" y="971505"/>
                      <a:pt x="528283" y="1010354"/>
                      <a:pt x="499640" y="1038998"/>
                    </a:cubicBezTo>
                    <a:cubicBezTo>
                      <a:pt x="470996" y="1067642"/>
                      <a:pt x="432147" y="1083733"/>
                      <a:pt x="391638" y="1083733"/>
                    </a:cubicBezTo>
                    <a:lnTo>
                      <a:pt x="152737" y="1083733"/>
                    </a:lnTo>
                    <a:cubicBezTo>
                      <a:pt x="112229" y="1083733"/>
                      <a:pt x="73379" y="1067642"/>
                      <a:pt x="44736" y="1038998"/>
                    </a:cubicBezTo>
                    <a:cubicBezTo>
                      <a:pt x="16092" y="1010354"/>
                      <a:pt x="0" y="971505"/>
                      <a:pt x="0" y="930996"/>
                    </a:cubicBezTo>
                    <a:lnTo>
                      <a:pt x="0" y="152737"/>
                    </a:lnTo>
                    <a:cubicBezTo>
                      <a:pt x="0" y="112229"/>
                      <a:pt x="16092" y="73379"/>
                      <a:pt x="44736" y="44736"/>
                    </a:cubicBezTo>
                    <a:cubicBezTo>
                      <a:pt x="73379" y="16092"/>
                      <a:pt x="112229" y="0"/>
                      <a:pt x="152737" y="0"/>
                    </a:cubicBezTo>
                    <a:close/>
                  </a:path>
                </a:pathLst>
              </a:custGeom>
              <a:solidFill>
                <a:srgbClr val="F88219"/>
              </a:solidFill>
            </p:spPr>
          </p:sp>
          <p:sp>
            <p:nvSpPr>
              <p:cNvPr name="TextBox 34" id="34"/>
              <p:cNvSpPr txBox="true"/>
              <p:nvPr/>
            </p:nvSpPr>
            <p:spPr>
              <a:xfrm>
                <a:off x="0" y="-123825"/>
                <a:ext cx="544375" cy="1207558"/>
              </a:xfrm>
              <a:prstGeom prst="rect">
                <a:avLst/>
              </a:prstGeom>
            </p:spPr>
            <p:txBody>
              <a:bodyPr anchor="ctr" rtlCol="false" tIns="49831" lIns="49831" bIns="49831" rIns="49831"/>
              <a:lstStyle/>
              <a:p>
                <a:pPr algn="ctr">
                  <a:lnSpc>
                    <a:spcPts val="4419"/>
                  </a:lnSpc>
                </a:pPr>
              </a:p>
            </p:txBody>
          </p:sp>
        </p:grpSp>
        <p:grpSp>
          <p:nvGrpSpPr>
            <p:cNvPr name="Group 35" id="35"/>
            <p:cNvGrpSpPr/>
            <p:nvPr/>
          </p:nvGrpSpPr>
          <p:grpSpPr>
            <a:xfrm rot="-10800000">
              <a:off x="1259656" y="5884593"/>
              <a:ext cx="1781474" cy="1744101"/>
              <a:chOff x="0" y="0"/>
              <a:chExt cx="358736" cy="351210"/>
            </a:xfrm>
          </p:grpSpPr>
          <p:sp>
            <p:nvSpPr>
              <p:cNvPr name="Freeform 36" id="36"/>
              <p:cNvSpPr/>
              <p:nvPr/>
            </p:nvSpPr>
            <p:spPr>
              <a:xfrm flipH="false" flipV="false" rot="0">
                <a:off x="0" y="0"/>
                <a:ext cx="358736" cy="351210"/>
              </a:xfrm>
              <a:custGeom>
                <a:avLst/>
                <a:gdLst/>
                <a:ahLst/>
                <a:cxnLst/>
                <a:rect r="r" b="b" t="t" l="l"/>
                <a:pathLst>
                  <a:path h="351210" w="358736">
                    <a:moveTo>
                      <a:pt x="115888" y="0"/>
                    </a:moveTo>
                    <a:lnTo>
                      <a:pt x="242848" y="0"/>
                    </a:lnTo>
                    <a:cubicBezTo>
                      <a:pt x="306851" y="0"/>
                      <a:pt x="358736" y="51885"/>
                      <a:pt x="358736" y="115888"/>
                    </a:cubicBezTo>
                    <a:lnTo>
                      <a:pt x="358736" y="235322"/>
                    </a:lnTo>
                    <a:cubicBezTo>
                      <a:pt x="358736" y="299325"/>
                      <a:pt x="306851" y="351210"/>
                      <a:pt x="242848" y="351210"/>
                    </a:cubicBezTo>
                    <a:lnTo>
                      <a:pt x="115888" y="351210"/>
                    </a:lnTo>
                    <a:cubicBezTo>
                      <a:pt x="51885" y="351210"/>
                      <a:pt x="0" y="299325"/>
                      <a:pt x="0" y="235322"/>
                    </a:cubicBezTo>
                    <a:lnTo>
                      <a:pt x="0" y="115888"/>
                    </a:lnTo>
                    <a:cubicBezTo>
                      <a:pt x="0" y="51885"/>
                      <a:pt x="51885" y="0"/>
                      <a:pt x="115888" y="0"/>
                    </a:cubicBezTo>
                    <a:close/>
                  </a:path>
                </a:pathLst>
              </a:custGeom>
              <a:solidFill>
                <a:srgbClr val="F99B47"/>
              </a:solidFill>
            </p:spPr>
          </p:sp>
          <p:sp>
            <p:nvSpPr>
              <p:cNvPr name="TextBox 37" id="37"/>
              <p:cNvSpPr txBox="true"/>
              <p:nvPr/>
            </p:nvSpPr>
            <p:spPr>
              <a:xfrm>
                <a:off x="0" y="-123825"/>
                <a:ext cx="358736" cy="475035"/>
              </a:xfrm>
              <a:prstGeom prst="rect">
                <a:avLst/>
              </a:prstGeom>
            </p:spPr>
            <p:txBody>
              <a:bodyPr anchor="ctr" rtlCol="false" tIns="49831" lIns="49831" bIns="49831" rIns="49831"/>
              <a:lstStyle/>
              <a:p>
                <a:pPr algn="ctr">
                  <a:lnSpc>
                    <a:spcPts val="4419"/>
                  </a:lnSpc>
                </a:pPr>
              </a:p>
            </p:txBody>
          </p:sp>
        </p:grpSp>
        <p:grpSp>
          <p:nvGrpSpPr>
            <p:cNvPr name="Group 38" id="38"/>
            <p:cNvGrpSpPr/>
            <p:nvPr/>
          </p:nvGrpSpPr>
          <p:grpSpPr>
            <a:xfrm rot="-10800000">
              <a:off x="910836" y="3567430"/>
              <a:ext cx="2479114" cy="1295618"/>
              <a:chOff x="0" y="0"/>
              <a:chExt cx="499220" cy="260899"/>
            </a:xfrm>
          </p:grpSpPr>
          <p:sp>
            <p:nvSpPr>
              <p:cNvPr name="Freeform 39" id="39"/>
              <p:cNvSpPr/>
              <p:nvPr/>
            </p:nvSpPr>
            <p:spPr>
              <a:xfrm flipH="false" flipV="false" rot="0">
                <a:off x="0" y="0"/>
                <a:ext cx="499220" cy="260899"/>
              </a:xfrm>
              <a:custGeom>
                <a:avLst/>
                <a:gdLst/>
                <a:ahLst/>
                <a:cxnLst/>
                <a:rect r="r" b="b" t="t" l="l"/>
                <a:pathLst>
                  <a:path h="260899" w="499220">
                    <a:moveTo>
                      <a:pt x="124914" y="0"/>
                    </a:moveTo>
                    <a:lnTo>
                      <a:pt x="374305" y="0"/>
                    </a:lnTo>
                    <a:cubicBezTo>
                      <a:pt x="443294" y="0"/>
                      <a:pt x="499220" y="55926"/>
                      <a:pt x="499220" y="124914"/>
                    </a:cubicBezTo>
                    <a:lnTo>
                      <a:pt x="499220" y="135984"/>
                    </a:lnTo>
                    <a:cubicBezTo>
                      <a:pt x="499220" y="169114"/>
                      <a:pt x="486059" y="200886"/>
                      <a:pt x="462633" y="224312"/>
                    </a:cubicBezTo>
                    <a:cubicBezTo>
                      <a:pt x="439207" y="247738"/>
                      <a:pt x="407435" y="260899"/>
                      <a:pt x="374305" y="260899"/>
                    </a:cubicBezTo>
                    <a:lnTo>
                      <a:pt x="124914" y="260899"/>
                    </a:lnTo>
                    <a:cubicBezTo>
                      <a:pt x="55926" y="260899"/>
                      <a:pt x="0" y="204973"/>
                      <a:pt x="0" y="135984"/>
                    </a:cubicBezTo>
                    <a:lnTo>
                      <a:pt x="0" y="124914"/>
                    </a:lnTo>
                    <a:cubicBezTo>
                      <a:pt x="0" y="91785"/>
                      <a:pt x="13161" y="60013"/>
                      <a:pt x="36587" y="36587"/>
                    </a:cubicBezTo>
                    <a:cubicBezTo>
                      <a:pt x="60013" y="13161"/>
                      <a:pt x="91785" y="0"/>
                      <a:pt x="124914" y="0"/>
                    </a:cubicBezTo>
                    <a:close/>
                  </a:path>
                </a:pathLst>
              </a:custGeom>
              <a:solidFill>
                <a:srgbClr val="F99B47"/>
              </a:solidFill>
            </p:spPr>
          </p:sp>
          <p:sp>
            <p:nvSpPr>
              <p:cNvPr name="TextBox 40" id="40"/>
              <p:cNvSpPr txBox="true"/>
              <p:nvPr/>
            </p:nvSpPr>
            <p:spPr>
              <a:xfrm>
                <a:off x="0" y="-123825"/>
                <a:ext cx="499220" cy="384724"/>
              </a:xfrm>
              <a:prstGeom prst="rect">
                <a:avLst/>
              </a:prstGeom>
            </p:spPr>
            <p:txBody>
              <a:bodyPr anchor="ctr" rtlCol="false" tIns="49831" lIns="49831" bIns="49831" rIns="49831"/>
              <a:lstStyle/>
              <a:p>
                <a:pPr algn="ctr">
                  <a:lnSpc>
                    <a:spcPts val="4419"/>
                  </a:lnSpc>
                </a:pPr>
              </a:p>
            </p:txBody>
          </p:sp>
        </p:grpSp>
        <p:grpSp>
          <p:nvGrpSpPr>
            <p:cNvPr name="Group 41" id="41"/>
            <p:cNvGrpSpPr/>
            <p:nvPr/>
          </p:nvGrpSpPr>
          <p:grpSpPr>
            <a:xfrm rot="-10800000">
              <a:off x="2378372" y="3419182"/>
              <a:ext cx="824710" cy="99663"/>
              <a:chOff x="0" y="0"/>
              <a:chExt cx="166072" cy="20069"/>
            </a:xfrm>
          </p:grpSpPr>
          <p:sp>
            <p:nvSpPr>
              <p:cNvPr name="Freeform 42" id="42"/>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43" id="43"/>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44" id="44"/>
            <p:cNvGrpSpPr/>
            <p:nvPr/>
          </p:nvGrpSpPr>
          <p:grpSpPr>
            <a:xfrm rot="-10800000">
              <a:off x="1097704" y="3419182"/>
              <a:ext cx="824710" cy="99663"/>
              <a:chOff x="0" y="0"/>
              <a:chExt cx="166072" cy="20069"/>
            </a:xfrm>
          </p:grpSpPr>
          <p:sp>
            <p:nvSpPr>
              <p:cNvPr name="Freeform 45" id="45"/>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46" id="46"/>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47" id="47"/>
            <p:cNvGrpSpPr/>
            <p:nvPr/>
          </p:nvGrpSpPr>
          <p:grpSpPr>
            <a:xfrm rot="-9870462">
              <a:off x="3355431" y="5280259"/>
              <a:ext cx="450227" cy="166499"/>
              <a:chOff x="0" y="0"/>
              <a:chExt cx="90662" cy="33528"/>
            </a:xfrm>
          </p:grpSpPr>
          <p:sp>
            <p:nvSpPr>
              <p:cNvPr name="Freeform 48" id="48"/>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CC5E00"/>
              </a:solidFill>
            </p:spPr>
          </p:sp>
          <p:sp>
            <p:nvSpPr>
              <p:cNvPr name="TextBox 49" id="49"/>
              <p:cNvSpPr txBox="true"/>
              <p:nvPr/>
            </p:nvSpPr>
            <p:spPr>
              <a:xfrm>
                <a:off x="8500" y="-120682"/>
                <a:ext cx="73663" cy="151067"/>
              </a:xfrm>
              <a:prstGeom prst="rect">
                <a:avLst/>
              </a:prstGeom>
            </p:spPr>
            <p:txBody>
              <a:bodyPr anchor="ctr" rtlCol="false" tIns="49831" lIns="49831" bIns="49831" rIns="49831"/>
              <a:lstStyle/>
              <a:p>
                <a:pPr algn="ctr">
                  <a:lnSpc>
                    <a:spcPts val="4419"/>
                  </a:lnSpc>
                </a:pPr>
              </a:p>
            </p:txBody>
          </p:sp>
        </p:grpSp>
        <p:grpSp>
          <p:nvGrpSpPr>
            <p:cNvPr name="Group 50" id="50"/>
            <p:cNvGrpSpPr/>
            <p:nvPr/>
          </p:nvGrpSpPr>
          <p:grpSpPr>
            <a:xfrm rot="0">
              <a:off x="975170" y="5019733"/>
              <a:ext cx="2365175" cy="725067"/>
              <a:chOff x="0" y="0"/>
              <a:chExt cx="597833" cy="183271"/>
            </a:xfrm>
          </p:grpSpPr>
          <p:sp>
            <p:nvSpPr>
              <p:cNvPr name="Freeform 51" id="51"/>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52" id="52"/>
              <p:cNvSpPr txBox="true"/>
              <p:nvPr/>
            </p:nvSpPr>
            <p:spPr>
              <a:xfrm>
                <a:off x="127000" y="-123825"/>
                <a:ext cx="343833" cy="307096"/>
              </a:xfrm>
              <a:prstGeom prst="rect">
                <a:avLst/>
              </a:prstGeom>
            </p:spPr>
            <p:txBody>
              <a:bodyPr anchor="ctr" rtlCol="false" tIns="66929" lIns="66929" bIns="66929" rIns="66929"/>
              <a:lstStyle/>
              <a:p>
                <a:pPr algn="ctr">
                  <a:lnSpc>
                    <a:spcPts val="4420"/>
                  </a:lnSpc>
                </a:pPr>
              </a:p>
            </p:txBody>
          </p:sp>
        </p:grpSp>
        <p:grpSp>
          <p:nvGrpSpPr>
            <p:cNvPr name="Group 53" id="53"/>
            <p:cNvGrpSpPr/>
            <p:nvPr/>
          </p:nvGrpSpPr>
          <p:grpSpPr>
            <a:xfrm rot="0">
              <a:off x="939984" y="5573155"/>
              <a:ext cx="266384" cy="2452549"/>
              <a:chOff x="0" y="0"/>
              <a:chExt cx="39938" cy="367705"/>
            </a:xfrm>
          </p:grpSpPr>
          <p:sp>
            <p:nvSpPr>
              <p:cNvPr name="Freeform 54" id="54"/>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55" id="55"/>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56" id="56"/>
            <p:cNvGrpSpPr/>
            <p:nvPr/>
          </p:nvGrpSpPr>
          <p:grpSpPr>
            <a:xfrm rot="0">
              <a:off x="3122196" y="5573155"/>
              <a:ext cx="266384" cy="2452549"/>
              <a:chOff x="0" y="0"/>
              <a:chExt cx="39938" cy="367705"/>
            </a:xfrm>
          </p:grpSpPr>
          <p:sp>
            <p:nvSpPr>
              <p:cNvPr name="Freeform 57" id="57"/>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58" id="58"/>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59" id="59"/>
            <p:cNvGrpSpPr/>
            <p:nvPr/>
          </p:nvGrpSpPr>
          <p:grpSpPr>
            <a:xfrm rot="-10800000">
              <a:off x="975170" y="7761376"/>
              <a:ext cx="2365175" cy="725067"/>
              <a:chOff x="0" y="0"/>
              <a:chExt cx="597833" cy="183271"/>
            </a:xfrm>
          </p:grpSpPr>
          <p:sp>
            <p:nvSpPr>
              <p:cNvPr name="Freeform 60" id="60"/>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61" id="61"/>
              <p:cNvSpPr txBox="true"/>
              <p:nvPr/>
            </p:nvSpPr>
            <p:spPr>
              <a:xfrm>
                <a:off x="127000" y="-123825"/>
                <a:ext cx="343833" cy="307096"/>
              </a:xfrm>
              <a:prstGeom prst="rect">
                <a:avLst/>
              </a:prstGeom>
            </p:spPr>
            <p:txBody>
              <a:bodyPr anchor="ctr" rtlCol="false" tIns="66929" lIns="66929" bIns="66929" rIns="66929"/>
              <a:lstStyle/>
              <a:p>
                <a:pPr algn="ctr">
                  <a:lnSpc>
                    <a:spcPts val="4420"/>
                  </a:lnSpc>
                </a:pPr>
              </a:p>
            </p:txBody>
          </p:sp>
        </p:grpSp>
      </p:grpSp>
      <p:grpSp>
        <p:nvGrpSpPr>
          <p:cNvPr name="Group 62" id="62"/>
          <p:cNvGrpSpPr/>
          <p:nvPr/>
        </p:nvGrpSpPr>
        <p:grpSpPr>
          <a:xfrm rot="-5400000">
            <a:off x="1199402" y="5108372"/>
            <a:ext cx="13664400" cy="70256"/>
            <a:chOff x="0" y="0"/>
            <a:chExt cx="18219200" cy="93675"/>
          </a:xfrm>
        </p:grpSpPr>
        <p:grpSp>
          <p:nvGrpSpPr>
            <p:cNvPr name="Group 63" id="63"/>
            <p:cNvGrpSpPr/>
            <p:nvPr/>
          </p:nvGrpSpPr>
          <p:grpSpPr>
            <a:xfrm rot="0">
              <a:off x="0" y="0"/>
              <a:ext cx="2788000" cy="93675"/>
              <a:chOff x="0" y="0"/>
              <a:chExt cx="547795" cy="18406"/>
            </a:xfrm>
          </p:grpSpPr>
          <p:sp>
            <p:nvSpPr>
              <p:cNvPr name="Freeform 64" id="64"/>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65" id="65"/>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66" id="66"/>
            <p:cNvGrpSpPr/>
            <p:nvPr/>
          </p:nvGrpSpPr>
          <p:grpSpPr>
            <a:xfrm rot="0">
              <a:off x="11570400" y="0"/>
              <a:ext cx="2788000" cy="93675"/>
              <a:chOff x="0" y="0"/>
              <a:chExt cx="547795" cy="18406"/>
            </a:xfrm>
          </p:grpSpPr>
          <p:sp>
            <p:nvSpPr>
              <p:cNvPr name="Freeform 67" id="67"/>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68" id="68"/>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69" id="69"/>
            <p:cNvGrpSpPr/>
            <p:nvPr/>
          </p:nvGrpSpPr>
          <p:grpSpPr>
            <a:xfrm rot="0">
              <a:off x="3860800" y="0"/>
              <a:ext cx="2788000" cy="93675"/>
              <a:chOff x="0" y="0"/>
              <a:chExt cx="547795" cy="18406"/>
            </a:xfrm>
          </p:grpSpPr>
          <p:sp>
            <p:nvSpPr>
              <p:cNvPr name="Freeform 70" id="70"/>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71" id="71"/>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72" id="72"/>
            <p:cNvGrpSpPr/>
            <p:nvPr/>
          </p:nvGrpSpPr>
          <p:grpSpPr>
            <a:xfrm rot="0">
              <a:off x="15431200" y="0"/>
              <a:ext cx="2788000" cy="93675"/>
              <a:chOff x="0" y="0"/>
              <a:chExt cx="547795" cy="18406"/>
            </a:xfrm>
          </p:grpSpPr>
          <p:sp>
            <p:nvSpPr>
              <p:cNvPr name="Freeform 73" id="7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74" id="7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75" id="75"/>
            <p:cNvGrpSpPr/>
            <p:nvPr/>
          </p:nvGrpSpPr>
          <p:grpSpPr>
            <a:xfrm rot="0">
              <a:off x="7715600" y="0"/>
              <a:ext cx="2788000" cy="93675"/>
              <a:chOff x="0" y="0"/>
              <a:chExt cx="547795" cy="18406"/>
            </a:xfrm>
          </p:grpSpPr>
          <p:sp>
            <p:nvSpPr>
              <p:cNvPr name="Freeform 76" id="7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77" id="7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78" id="78"/>
          <p:cNvGrpSpPr/>
          <p:nvPr/>
        </p:nvGrpSpPr>
        <p:grpSpPr>
          <a:xfrm rot="-5400000">
            <a:off x="-1696301" y="843699"/>
            <a:ext cx="11215802" cy="8432800"/>
            <a:chOff x="0" y="0"/>
            <a:chExt cx="2953956" cy="2220984"/>
          </a:xfrm>
        </p:grpSpPr>
        <p:sp>
          <p:nvSpPr>
            <p:cNvPr name="Freeform 79" id="79"/>
            <p:cNvSpPr/>
            <p:nvPr/>
          </p:nvSpPr>
          <p:spPr>
            <a:xfrm flipH="false" flipV="false" rot="0">
              <a:off x="0" y="0"/>
              <a:ext cx="2953956" cy="2220984"/>
            </a:xfrm>
            <a:custGeom>
              <a:avLst/>
              <a:gdLst/>
              <a:ahLst/>
              <a:cxnLst/>
              <a:rect r="r" b="b" t="t" l="l"/>
              <a:pathLst>
                <a:path h="2220984" w="2953956">
                  <a:moveTo>
                    <a:pt x="0" y="0"/>
                  </a:moveTo>
                  <a:lnTo>
                    <a:pt x="2953956" y="0"/>
                  </a:lnTo>
                  <a:lnTo>
                    <a:pt x="2953956" y="2220984"/>
                  </a:lnTo>
                  <a:lnTo>
                    <a:pt x="0" y="2220984"/>
                  </a:lnTo>
                  <a:close/>
                </a:path>
              </a:pathLst>
            </a:custGeom>
            <a:solidFill>
              <a:srgbClr val="0B1541"/>
            </a:solidFill>
          </p:spPr>
        </p:sp>
        <p:sp>
          <p:nvSpPr>
            <p:cNvPr name="TextBox 80" id="80"/>
            <p:cNvSpPr txBox="true"/>
            <p:nvPr/>
          </p:nvSpPr>
          <p:spPr>
            <a:xfrm>
              <a:off x="0" y="-123825"/>
              <a:ext cx="2953956" cy="2344809"/>
            </a:xfrm>
            <a:prstGeom prst="rect">
              <a:avLst/>
            </a:prstGeom>
          </p:spPr>
          <p:txBody>
            <a:bodyPr anchor="ctr" rtlCol="false" tIns="50800" lIns="50800" bIns="50800" rIns="50800"/>
            <a:lstStyle/>
            <a:p>
              <a:pPr algn="ctr">
                <a:lnSpc>
                  <a:spcPts val="4420"/>
                </a:lnSpc>
              </a:pPr>
            </a:p>
          </p:txBody>
        </p:sp>
      </p:grpSp>
      <p:grpSp>
        <p:nvGrpSpPr>
          <p:cNvPr name="Group 81" id="81"/>
          <p:cNvGrpSpPr/>
          <p:nvPr/>
        </p:nvGrpSpPr>
        <p:grpSpPr>
          <a:xfrm rot="-5400000">
            <a:off x="3957792" y="5061438"/>
            <a:ext cx="12020550" cy="164123"/>
            <a:chOff x="0" y="0"/>
            <a:chExt cx="3165906" cy="43226"/>
          </a:xfrm>
        </p:grpSpPr>
        <p:sp>
          <p:nvSpPr>
            <p:cNvPr name="Freeform 82" id="82"/>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83" id="83"/>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84" id="84"/>
          <p:cNvGrpSpPr/>
          <p:nvPr/>
        </p:nvGrpSpPr>
        <p:grpSpPr>
          <a:xfrm rot="0">
            <a:off x="11708165" y="-1688700"/>
            <a:ext cx="70256" cy="13664400"/>
            <a:chOff x="0" y="0"/>
            <a:chExt cx="93675" cy="18219200"/>
          </a:xfrm>
        </p:grpSpPr>
        <p:grpSp>
          <p:nvGrpSpPr>
            <p:cNvPr name="Group 85" id="85"/>
            <p:cNvGrpSpPr/>
            <p:nvPr/>
          </p:nvGrpSpPr>
          <p:grpSpPr>
            <a:xfrm rot="-5400000">
              <a:off x="-1347162" y="16778362"/>
              <a:ext cx="2788000" cy="93675"/>
              <a:chOff x="0" y="0"/>
              <a:chExt cx="547795" cy="18406"/>
            </a:xfrm>
          </p:grpSpPr>
          <p:sp>
            <p:nvSpPr>
              <p:cNvPr name="Freeform 86" id="8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87" id="8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88" id="88"/>
            <p:cNvGrpSpPr/>
            <p:nvPr/>
          </p:nvGrpSpPr>
          <p:grpSpPr>
            <a:xfrm rot="-5400000">
              <a:off x="-1347162" y="5207962"/>
              <a:ext cx="2788000" cy="93675"/>
              <a:chOff x="0" y="0"/>
              <a:chExt cx="547795" cy="18406"/>
            </a:xfrm>
          </p:grpSpPr>
          <p:sp>
            <p:nvSpPr>
              <p:cNvPr name="Freeform 89" id="8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90" id="9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91" id="91"/>
            <p:cNvGrpSpPr/>
            <p:nvPr/>
          </p:nvGrpSpPr>
          <p:grpSpPr>
            <a:xfrm rot="-5400000">
              <a:off x="-1347162" y="1347162"/>
              <a:ext cx="2788000" cy="93675"/>
              <a:chOff x="0" y="0"/>
              <a:chExt cx="547795" cy="18406"/>
            </a:xfrm>
          </p:grpSpPr>
          <p:sp>
            <p:nvSpPr>
              <p:cNvPr name="Freeform 92" id="9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93" id="9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94" id="94"/>
            <p:cNvGrpSpPr/>
            <p:nvPr/>
          </p:nvGrpSpPr>
          <p:grpSpPr>
            <a:xfrm rot="-5400000">
              <a:off x="-1347162" y="9062762"/>
              <a:ext cx="2788000" cy="93675"/>
              <a:chOff x="0" y="0"/>
              <a:chExt cx="547795" cy="18406"/>
            </a:xfrm>
          </p:grpSpPr>
          <p:sp>
            <p:nvSpPr>
              <p:cNvPr name="Freeform 95" id="95"/>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96" id="96"/>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97" id="97"/>
          <p:cNvGrpSpPr/>
          <p:nvPr/>
        </p:nvGrpSpPr>
        <p:grpSpPr>
          <a:xfrm rot="-5400000">
            <a:off x="8498960" y="5108372"/>
            <a:ext cx="13664400" cy="70256"/>
            <a:chOff x="0" y="0"/>
            <a:chExt cx="18219200" cy="93675"/>
          </a:xfrm>
        </p:grpSpPr>
        <p:grpSp>
          <p:nvGrpSpPr>
            <p:cNvPr name="Group 98" id="98"/>
            <p:cNvGrpSpPr/>
            <p:nvPr/>
          </p:nvGrpSpPr>
          <p:grpSpPr>
            <a:xfrm rot="0">
              <a:off x="0" y="0"/>
              <a:ext cx="2788000" cy="93675"/>
              <a:chOff x="0" y="0"/>
              <a:chExt cx="547795" cy="18406"/>
            </a:xfrm>
          </p:grpSpPr>
          <p:sp>
            <p:nvSpPr>
              <p:cNvPr name="Freeform 99" id="9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00" id="10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01" id="101"/>
            <p:cNvGrpSpPr/>
            <p:nvPr/>
          </p:nvGrpSpPr>
          <p:grpSpPr>
            <a:xfrm rot="0">
              <a:off x="11570400" y="0"/>
              <a:ext cx="2788000" cy="93675"/>
              <a:chOff x="0" y="0"/>
              <a:chExt cx="547795" cy="18406"/>
            </a:xfrm>
          </p:grpSpPr>
          <p:sp>
            <p:nvSpPr>
              <p:cNvPr name="Freeform 102" id="10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03" id="10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04" id="104"/>
            <p:cNvGrpSpPr/>
            <p:nvPr/>
          </p:nvGrpSpPr>
          <p:grpSpPr>
            <a:xfrm rot="0">
              <a:off x="3860800" y="0"/>
              <a:ext cx="2788000" cy="93675"/>
              <a:chOff x="0" y="0"/>
              <a:chExt cx="547795" cy="18406"/>
            </a:xfrm>
          </p:grpSpPr>
          <p:sp>
            <p:nvSpPr>
              <p:cNvPr name="Freeform 105" id="105"/>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06" id="106"/>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07" id="107"/>
            <p:cNvGrpSpPr/>
            <p:nvPr/>
          </p:nvGrpSpPr>
          <p:grpSpPr>
            <a:xfrm rot="0">
              <a:off x="15431200" y="0"/>
              <a:ext cx="2788000" cy="93675"/>
              <a:chOff x="0" y="0"/>
              <a:chExt cx="547795" cy="18406"/>
            </a:xfrm>
          </p:grpSpPr>
          <p:sp>
            <p:nvSpPr>
              <p:cNvPr name="Freeform 108" id="108"/>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09" id="109"/>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10" id="110"/>
            <p:cNvGrpSpPr/>
            <p:nvPr/>
          </p:nvGrpSpPr>
          <p:grpSpPr>
            <a:xfrm rot="0">
              <a:off x="7715600" y="0"/>
              <a:ext cx="2788000" cy="93675"/>
              <a:chOff x="0" y="0"/>
              <a:chExt cx="547795" cy="18406"/>
            </a:xfrm>
          </p:grpSpPr>
          <p:sp>
            <p:nvSpPr>
              <p:cNvPr name="Freeform 111" id="111"/>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12" id="112"/>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113" id="113"/>
          <p:cNvGrpSpPr/>
          <p:nvPr/>
        </p:nvGrpSpPr>
        <p:grpSpPr>
          <a:xfrm rot="-5400000">
            <a:off x="7508245" y="5061438"/>
            <a:ext cx="12020550" cy="164123"/>
            <a:chOff x="0" y="0"/>
            <a:chExt cx="3165906" cy="43226"/>
          </a:xfrm>
        </p:grpSpPr>
        <p:sp>
          <p:nvSpPr>
            <p:cNvPr name="Freeform 114" id="114"/>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115" id="115"/>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116" id="116"/>
          <p:cNvGrpSpPr/>
          <p:nvPr/>
        </p:nvGrpSpPr>
        <p:grpSpPr>
          <a:xfrm rot="-5400000">
            <a:off x="11140760" y="5061438"/>
            <a:ext cx="12020550" cy="164123"/>
            <a:chOff x="0" y="0"/>
            <a:chExt cx="3165906" cy="43226"/>
          </a:xfrm>
        </p:grpSpPr>
        <p:sp>
          <p:nvSpPr>
            <p:cNvPr name="Freeform 117" id="117"/>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118" id="118"/>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119" id="119"/>
          <p:cNvGrpSpPr/>
          <p:nvPr/>
        </p:nvGrpSpPr>
        <p:grpSpPr>
          <a:xfrm rot="-5400000">
            <a:off x="12388601" y="4214632"/>
            <a:ext cx="11215802" cy="1690933"/>
            <a:chOff x="0" y="0"/>
            <a:chExt cx="2953956" cy="445349"/>
          </a:xfrm>
        </p:grpSpPr>
        <p:sp>
          <p:nvSpPr>
            <p:cNvPr name="Freeform 120" id="120"/>
            <p:cNvSpPr/>
            <p:nvPr/>
          </p:nvSpPr>
          <p:spPr>
            <a:xfrm flipH="false" flipV="false" rot="0">
              <a:off x="0" y="0"/>
              <a:ext cx="2953956" cy="445349"/>
            </a:xfrm>
            <a:custGeom>
              <a:avLst/>
              <a:gdLst/>
              <a:ahLst/>
              <a:cxnLst/>
              <a:rect r="r" b="b" t="t" l="l"/>
              <a:pathLst>
                <a:path h="445349" w="2953956">
                  <a:moveTo>
                    <a:pt x="0" y="0"/>
                  </a:moveTo>
                  <a:lnTo>
                    <a:pt x="2953956" y="0"/>
                  </a:lnTo>
                  <a:lnTo>
                    <a:pt x="2953956" y="445349"/>
                  </a:lnTo>
                  <a:lnTo>
                    <a:pt x="0" y="445349"/>
                  </a:lnTo>
                  <a:close/>
                </a:path>
              </a:pathLst>
            </a:custGeom>
            <a:solidFill>
              <a:srgbClr val="F5F1DC"/>
            </a:solidFill>
          </p:spPr>
        </p:sp>
        <p:sp>
          <p:nvSpPr>
            <p:cNvPr name="TextBox 121" id="121"/>
            <p:cNvSpPr txBox="true"/>
            <p:nvPr/>
          </p:nvSpPr>
          <p:spPr>
            <a:xfrm>
              <a:off x="0" y="-123825"/>
              <a:ext cx="2953956" cy="569174"/>
            </a:xfrm>
            <a:prstGeom prst="rect">
              <a:avLst/>
            </a:prstGeom>
          </p:spPr>
          <p:txBody>
            <a:bodyPr anchor="ctr" rtlCol="false" tIns="50800" lIns="50800" bIns="50800" rIns="50800"/>
            <a:lstStyle/>
            <a:p>
              <a:pPr algn="ctr">
                <a:lnSpc>
                  <a:spcPts val="4420"/>
                </a:lnSpc>
              </a:pPr>
            </a:p>
          </p:txBody>
        </p:sp>
      </p:grpSp>
      <p:grpSp>
        <p:nvGrpSpPr>
          <p:cNvPr name="Group 122" id="122"/>
          <p:cNvGrpSpPr/>
          <p:nvPr/>
        </p:nvGrpSpPr>
        <p:grpSpPr>
          <a:xfrm rot="-2806566">
            <a:off x="9937607" y="3448325"/>
            <a:ext cx="1448064" cy="557572"/>
            <a:chOff x="0" y="0"/>
            <a:chExt cx="1930752" cy="743429"/>
          </a:xfrm>
        </p:grpSpPr>
        <p:grpSp>
          <p:nvGrpSpPr>
            <p:cNvPr name="Group 123" id="123"/>
            <p:cNvGrpSpPr/>
            <p:nvPr/>
          </p:nvGrpSpPr>
          <p:grpSpPr>
            <a:xfrm rot="0">
              <a:off x="0" y="0"/>
              <a:ext cx="1930752" cy="743429"/>
              <a:chOff x="0" y="0"/>
              <a:chExt cx="812800" cy="312966"/>
            </a:xfrm>
          </p:grpSpPr>
          <p:sp>
            <p:nvSpPr>
              <p:cNvPr name="Freeform 124" id="124"/>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22BF7E"/>
              </a:solidFill>
            </p:spPr>
          </p:sp>
          <p:sp>
            <p:nvSpPr>
              <p:cNvPr name="TextBox 125" id="125"/>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126" id="126"/>
            <p:cNvGrpSpPr/>
            <p:nvPr/>
          </p:nvGrpSpPr>
          <p:grpSpPr>
            <a:xfrm rot="0">
              <a:off x="635806" y="42144"/>
              <a:ext cx="659140" cy="659140"/>
              <a:chOff x="0" y="0"/>
              <a:chExt cx="812800" cy="812800"/>
            </a:xfrm>
          </p:grpSpPr>
          <p:sp>
            <p:nvSpPr>
              <p:cNvPr name="Freeform 127" id="1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28" id="128"/>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129" id="129"/>
          <p:cNvGrpSpPr/>
          <p:nvPr/>
        </p:nvGrpSpPr>
        <p:grpSpPr>
          <a:xfrm rot="0">
            <a:off x="10112186" y="3008594"/>
            <a:ext cx="3191959" cy="6546144"/>
            <a:chOff x="0" y="0"/>
            <a:chExt cx="4255945" cy="8728192"/>
          </a:xfrm>
        </p:grpSpPr>
        <p:grpSp>
          <p:nvGrpSpPr>
            <p:cNvPr name="Group 130" id="130"/>
            <p:cNvGrpSpPr/>
            <p:nvPr/>
          </p:nvGrpSpPr>
          <p:grpSpPr>
            <a:xfrm rot="-3784">
              <a:off x="679385" y="4050077"/>
              <a:ext cx="259157" cy="922763"/>
              <a:chOff x="0" y="0"/>
              <a:chExt cx="39938" cy="142206"/>
            </a:xfrm>
          </p:grpSpPr>
          <p:sp>
            <p:nvSpPr>
              <p:cNvPr name="Freeform 131" id="13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32" id="132"/>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133" id="133"/>
            <p:cNvGrpSpPr/>
            <p:nvPr/>
          </p:nvGrpSpPr>
          <p:grpSpPr>
            <a:xfrm rot="-3784">
              <a:off x="3349682" y="4047138"/>
              <a:ext cx="259157" cy="922763"/>
              <a:chOff x="0" y="0"/>
              <a:chExt cx="39938" cy="142206"/>
            </a:xfrm>
          </p:grpSpPr>
          <p:sp>
            <p:nvSpPr>
              <p:cNvPr name="Freeform 134" id="134"/>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35" id="135"/>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136" id="136"/>
            <p:cNvGrpSpPr/>
            <p:nvPr/>
          </p:nvGrpSpPr>
          <p:grpSpPr>
            <a:xfrm rot="-3784">
              <a:off x="682973" y="7309475"/>
              <a:ext cx="259157" cy="922763"/>
              <a:chOff x="0" y="0"/>
              <a:chExt cx="39938" cy="142206"/>
            </a:xfrm>
          </p:grpSpPr>
          <p:sp>
            <p:nvSpPr>
              <p:cNvPr name="Freeform 137" id="137"/>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38" id="138"/>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139" id="139"/>
            <p:cNvGrpSpPr/>
            <p:nvPr/>
          </p:nvGrpSpPr>
          <p:grpSpPr>
            <a:xfrm rot="-3784">
              <a:off x="3353270" y="7306535"/>
              <a:ext cx="259157" cy="922763"/>
              <a:chOff x="0" y="0"/>
              <a:chExt cx="39938" cy="142206"/>
            </a:xfrm>
          </p:grpSpPr>
          <p:sp>
            <p:nvSpPr>
              <p:cNvPr name="Freeform 140" id="140"/>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41" id="141"/>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sp>
          <p:nvSpPr>
            <p:cNvPr name="Freeform 142" id="142"/>
            <p:cNvSpPr/>
            <p:nvPr/>
          </p:nvSpPr>
          <p:spPr>
            <a:xfrm flipH="false" flipV="false" rot="-10796848">
              <a:off x="1790" y="1948"/>
              <a:ext cx="4252364" cy="3907822"/>
            </a:xfrm>
            <a:custGeom>
              <a:avLst/>
              <a:gdLst/>
              <a:ahLst/>
              <a:cxnLst/>
              <a:rect r="r" b="b" t="t" l="l"/>
              <a:pathLst>
                <a:path h="3907822" w="4252364">
                  <a:moveTo>
                    <a:pt x="0" y="0"/>
                  </a:moveTo>
                  <a:lnTo>
                    <a:pt x="4252365" y="0"/>
                  </a:lnTo>
                  <a:lnTo>
                    <a:pt x="4252365" y="3907822"/>
                  </a:lnTo>
                  <a:lnTo>
                    <a:pt x="0" y="3907822"/>
                  </a:lnTo>
                  <a:lnTo>
                    <a:pt x="0" y="0"/>
                  </a:lnTo>
                  <a:close/>
                </a:path>
              </a:pathLst>
            </a:custGeom>
            <a:blipFill>
              <a:blip r:embed="rId2"/>
              <a:stretch>
                <a:fillRect l="0" t="-20079" r="0" b="-2015"/>
              </a:stretch>
            </a:blipFill>
          </p:spPr>
        </p:sp>
        <p:grpSp>
          <p:nvGrpSpPr>
            <p:cNvPr name="Group 143" id="143"/>
            <p:cNvGrpSpPr/>
            <p:nvPr/>
          </p:nvGrpSpPr>
          <p:grpSpPr>
            <a:xfrm rot="-10796848">
              <a:off x="796765" y="3345158"/>
              <a:ext cx="2703356" cy="5381796"/>
              <a:chOff x="0" y="0"/>
              <a:chExt cx="544375" cy="1083733"/>
            </a:xfrm>
          </p:grpSpPr>
          <p:sp>
            <p:nvSpPr>
              <p:cNvPr name="Freeform 144" id="144"/>
              <p:cNvSpPr/>
              <p:nvPr/>
            </p:nvSpPr>
            <p:spPr>
              <a:xfrm flipH="false" flipV="false" rot="0">
                <a:off x="0" y="0"/>
                <a:ext cx="544375" cy="1083733"/>
              </a:xfrm>
              <a:custGeom>
                <a:avLst/>
                <a:gdLst/>
                <a:ahLst/>
                <a:cxnLst/>
                <a:rect r="r" b="b" t="t" l="l"/>
                <a:pathLst>
                  <a:path h="1083733" w="544375">
                    <a:moveTo>
                      <a:pt x="152737" y="0"/>
                    </a:moveTo>
                    <a:lnTo>
                      <a:pt x="391638" y="0"/>
                    </a:lnTo>
                    <a:cubicBezTo>
                      <a:pt x="432147" y="0"/>
                      <a:pt x="470996" y="16092"/>
                      <a:pt x="499640" y="44736"/>
                    </a:cubicBezTo>
                    <a:cubicBezTo>
                      <a:pt x="528283" y="73379"/>
                      <a:pt x="544375" y="112229"/>
                      <a:pt x="544375" y="152737"/>
                    </a:cubicBezTo>
                    <a:lnTo>
                      <a:pt x="544375" y="930996"/>
                    </a:lnTo>
                    <a:cubicBezTo>
                      <a:pt x="544375" y="971505"/>
                      <a:pt x="528283" y="1010354"/>
                      <a:pt x="499640" y="1038998"/>
                    </a:cubicBezTo>
                    <a:cubicBezTo>
                      <a:pt x="470996" y="1067642"/>
                      <a:pt x="432147" y="1083733"/>
                      <a:pt x="391638" y="1083733"/>
                    </a:cubicBezTo>
                    <a:lnTo>
                      <a:pt x="152737" y="1083733"/>
                    </a:lnTo>
                    <a:cubicBezTo>
                      <a:pt x="112229" y="1083733"/>
                      <a:pt x="73379" y="1067642"/>
                      <a:pt x="44736" y="1038998"/>
                    </a:cubicBezTo>
                    <a:cubicBezTo>
                      <a:pt x="16092" y="1010354"/>
                      <a:pt x="0" y="971505"/>
                      <a:pt x="0" y="930996"/>
                    </a:cubicBezTo>
                    <a:lnTo>
                      <a:pt x="0" y="152737"/>
                    </a:lnTo>
                    <a:cubicBezTo>
                      <a:pt x="0" y="112229"/>
                      <a:pt x="16092" y="73379"/>
                      <a:pt x="44736" y="44736"/>
                    </a:cubicBezTo>
                    <a:cubicBezTo>
                      <a:pt x="73379" y="16092"/>
                      <a:pt x="112229" y="0"/>
                      <a:pt x="152737" y="0"/>
                    </a:cubicBezTo>
                    <a:close/>
                  </a:path>
                </a:pathLst>
              </a:custGeom>
              <a:solidFill>
                <a:srgbClr val="22BF7E"/>
              </a:solidFill>
              <a:ln cap="rnd">
                <a:noFill/>
                <a:prstDash val="solid"/>
                <a:round/>
              </a:ln>
            </p:spPr>
          </p:sp>
          <p:sp>
            <p:nvSpPr>
              <p:cNvPr name="TextBox 145" id="145"/>
              <p:cNvSpPr txBox="true"/>
              <p:nvPr/>
            </p:nvSpPr>
            <p:spPr>
              <a:xfrm>
                <a:off x="0" y="-123825"/>
                <a:ext cx="544375" cy="1207558"/>
              </a:xfrm>
              <a:prstGeom prst="rect">
                <a:avLst/>
              </a:prstGeom>
            </p:spPr>
            <p:txBody>
              <a:bodyPr anchor="ctr" rtlCol="false" tIns="49831" lIns="49831" bIns="49831" rIns="49831"/>
              <a:lstStyle/>
              <a:p>
                <a:pPr algn="ctr" marL="0" indent="0" lvl="0">
                  <a:lnSpc>
                    <a:spcPts val="4419"/>
                  </a:lnSpc>
                  <a:spcBef>
                    <a:spcPct val="0"/>
                  </a:spcBef>
                </a:pPr>
              </a:p>
            </p:txBody>
          </p:sp>
        </p:grpSp>
        <p:grpSp>
          <p:nvGrpSpPr>
            <p:cNvPr name="Group 146" id="146"/>
            <p:cNvGrpSpPr/>
            <p:nvPr/>
          </p:nvGrpSpPr>
          <p:grpSpPr>
            <a:xfrm rot="-10796848">
              <a:off x="1257044" y="5886561"/>
              <a:ext cx="1781474" cy="1744101"/>
              <a:chOff x="0" y="0"/>
              <a:chExt cx="358736" cy="351210"/>
            </a:xfrm>
          </p:grpSpPr>
          <p:sp>
            <p:nvSpPr>
              <p:cNvPr name="Freeform 147" id="147"/>
              <p:cNvSpPr/>
              <p:nvPr/>
            </p:nvSpPr>
            <p:spPr>
              <a:xfrm flipH="false" flipV="false" rot="0">
                <a:off x="0" y="0"/>
                <a:ext cx="358736" cy="351210"/>
              </a:xfrm>
              <a:custGeom>
                <a:avLst/>
                <a:gdLst/>
                <a:ahLst/>
                <a:cxnLst/>
                <a:rect r="r" b="b" t="t" l="l"/>
                <a:pathLst>
                  <a:path h="351210" w="358736">
                    <a:moveTo>
                      <a:pt x="115888" y="0"/>
                    </a:moveTo>
                    <a:lnTo>
                      <a:pt x="242848" y="0"/>
                    </a:lnTo>
                    <a:cubicBezTo>
                      <a:pt x="306851" y="0"/>
                      <a:pt x="358736" y="51885"/>
                      <a:pt x="358736" y="115888"/>
                    </a:cubicBezTo>
                    <a:lnTo>
                      <a:pt x="358736" y="235322"/>
                    </a:lnTo>
                    <a:cubicBezTo>
                      <a:pt x="358736" y="299325"/>
                      <a:pt x="306851" y="351210"/>
                      <a:pt x="242848" y="351210"/>
                    </a:cubicBezTo>
                    <a:lnTo>
                      <a:pt x="115888" y="351210"/>
                    </a:lnTo>
                    <a:cubicBezTo>
                      <a:pt x="51885" y="351210"/>
                      <a:pt x="0" y="299325"/>
                      <a:pt x="0" y="235322"/>
                    </a:cubicBezTo>
                    <a:lnTo>
                      <a:pt x="0" y="115888"/>
                    </a:lnTo>
                    <a:cubicBezTo>
                      <a:pt x="0" y="51885"/>
                      <a:pt x="51885" y="0"/>
                      <a:pt x="115888" y="0"/>
                    </a:cubicBezTo>
                    <a:close/>
                  </a:path>
                </a:pathLst>
              </a:custGeom>
              <a:solidFill>
                <a:srgbClr val="76CDA9"/>
              </a:solidFill>
              <a:ln cap="sq">
                <a:noFill/>
                <a:prstDash val="solid"/>
                <a:miter/>
              </a:ln>
            </p:spPr>
          </p:sp>
          <p:sp>
            <p:nvSpPr>
              <p:cNvPr name="TextBox 148" id="148"/>
              <p:cNvSpPr txBox="true"/>
              <p:nvPr/>
            </p:nvSpPr>
            <p:spPr>
              <a:xfrm>
                <a:off x="0" y="-123825"/>
                <a:ext cx="358736" cy="475035"/>
              </a:xfrm>
              <a:prstGeom prst="rect">
                <a:avLst/>
              </a:prstGeom>
            </p:spPr>
            <p:txBody>
              <a:bodyPr anchor="ctr" rtlCol="false" tIns="49831" lIns="49831" bIns="49831" rIns="49831"/>
              <a:lstStyle/>
              <a:p>
                <a:pPr algn="ctr" marL="0" indent="0" lvl="0">
                  <a:lnSpc>
                    <a:spcPts val="4419"/>
                  </a:lnSpc>
                  <a:spcBef>
                    <a:spcPct val="0"/>
                  </a:spcBef>
                </a:pPr>
              </a:p>
            </p:txBody>
          </p:sp>
        </p:grpSp>
        <p:grpSp>
          <p:nvGrpSpPr>
            <p:cNvPr name="Group 149" id="149"/>
            <p:cNvGrpSpPr/>
            <p:nvPr/>
          </p:nvGrpSpPr>
          <p:grpSpPr>
            <a:xfrm rot="-10796848">
              <a:off x="910553" y="3569400"/>
              <a:ext cx="2479114" cy="1295618"/>
              <a:chOff x="0" y="0"/>
              <a:chExt cx="499220" cy="260899"/>
            </a:xfrm>
          </p:grpSpPr>
          <p:sp>
            <p:nvSpPr>
              <p:cNvPr name="Freeform 150" id="150"/>
              <p:cNvSpPr/>
              <p:nvPr/>
            </p:nvSpPr>
            <p:spPr>
              <a:xfrm flipH="false" flipV="false" rot="0">
                <a:off x="0" y="0"/>
                <a:ext cx="499220" cy="260899"/>
              </a:xfrm>
              <a:custGeom>
                <a:avLst/>
                <a:gdLst/>
                <a:ahLst/>
                <a:cxnLst/>
                <a:rect r="r" b="b" t="t" l="l"/>
                <a:pathLst>
                  <a:path h="260899" w="499220">
                    <a:moveTo>
                      <a:pt x="83276" y="0"/>
                    </a:moveTo>
                    <a:lnTo>
                      <a:pt x="415944" y="0"/>
                    </a:lnTo>
                    <a:cubicBezTo>
                      <a:pt x="461936" y="0"/>
                      <a:pt x="499220" y="37284"/>
                      <a:pt x="499220" y="83276"/>
                    </a:cubicBezTo>
                    <a:lnTo>
                      <a:pt x="499220" y="177623"/>
                    </a:lnTo>
                    <a:cubicBezTo>
                      <a:pt x="499220" y="199709"/>
                      <a:pt x="490446" y="220890"/>
                      <a:pt x="474829" y="236508"/>
                    </a:cubicBezTo>
                    <a:cubicBezTo>
                      <a:pt x="459211" y="252125"/>
                      <a:pt x="438030" y="260899"/>
                      <a:pt x="415944" y="260899"/>
                    </a:cubicBezTo>
                    <a:lnTo>
                      <a:pt x="83276" y="260899"/>
                    </a:lnTo>
                    <a:cubicBezTo>
                      <a:pt x="37284" y="260899"/>
                      <a:pt x="0" y="223615"/>
                      <a:pt x="0" y="177623"/>
                    </a:cubicBezTo>
                    <a:lnTo>
                      <a:pt x="0" y="83276"/>
                    </a:lnTo>
                    <a:cubicBezTo>
                      <a:pt x="0" y="61190"/>
                      <a:pt x="8774" y="40008"/>
                      <a:pt x="24391" y="24391"/>
                    </a:cubicBezTo>
                    <a:cubicBezTo>
                      <a:pt x="40008" y="8774"/>
                      <a:pt x="61190" y="0"/>
                      <a:pt x="83276" y="0"/>
                    </a:cubicBezTo>
                    <a:close/>
                  </a:path>
                </a:pathLst>
              </a:custGeom>
              <a:solidFill>
                <a:srgbClr val="76CDA9"/>
              </a:solidFill>
              <a:ln cap="sq">
                <a:noFill/>
                <a:prstDash val="solid"/>
                <a:miter/>
              </a:ln>
            </p:spPr>
          </p:sp>
          <p:sp>
            <p:nvSpPr>
              <p:cNvPr name="TextBox 151" id="151"/>
              <p:cNvSpPr txBox="true"/>
              <p:nvPr/>
            </p:nvSpPr>
            <p:spPr>
              <a:xfrm>
                <a:off x="0" y="-123825"/>
                <a:ext cx="499220" cy="384724"/>
              </a:xfrm>
              <a:prstGeom prst="rect">
                <a:avLst/>
              </a:prstGeom>
            </p:spPr>
            <p:txBody>
              <a:bodyPr anchor="ctr" rtlCol="false" tIns="49831" lIns="49831" bIns="49831" rIns="49831"/>
              <a:lstStyle/>
              <a:p>
                <a:pPr algn="ctr" marL="0" indent="0" lvl="0">
                  <a:lnSpc>
                    <a:spcPts val="4419"/>
                  </a:lnSpc>
                  <a:spcBef>
                    <a:spcPct val="0"/>
                  </a:spcBef>
                </a:pPr>
              </a:p>
            </p:txBody>
          </p:sp>
        </p:grpSp>
        <p:grpSp>
          <p:nvGrpSpPr>
            <p:cNvPr name="Group 152" id="152"/>
            <p:cNvGrpSpPr/>
            <p:nvPr/>
          </p:nvGrpSpPr>
          <p:grpSpPr>
            <a:xfrm rot="-10796848">
              <a:off x="2378773" y="3421739"/>
              <a:ext cx="824710" cy="99663"/>
              <a:chOff x="0" y="0"/>
              <a:chExt cx="166072" cy="20069"/>
            </a:xfrm>
          </p:grpSpPr>
          <p:sp>
            <p:nvSpPr>
              <p:cNvPr name="Freeform 153" id="153"/>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54" id="154"/>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155" id="155"/>
            <p:cNvGrpSpPr/>
            <p:nvPr/>
          </p:nvGrpSpPr>
          <p:grpSpPr>
            <a:xfrm rot="-10796848">
              <a:off x="1098106" y="3420565"/>
              <a:ext cx="824710" cy="99663"/>
              <a:chOff x="0" y="0"/>
              <a:chExt cx="166072" cy="20069"/>
            </a:xfrm>
          </p:grpSpPr>
          <p:sp>
            <p:nvSpPr>
              <p:cNvPr name="Freeform 156" id="156"/>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57" id="157"/>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158" id="158"/>
            <p:cNvGrpSpPr/>
            <p:nvPr/>
          </p:nvGrpSpPr>
          <p:grpSpPr>
            <a:xfrm rot="-9867310">
              <a:off x="3354094" y="5283539"/>
              <a:ext cx="450227" cy="166499"/>
              <a:chOff x="0" y="0"/>
              <a:chExt cx="90662" cy="33528"/>
            </a:xfrm>
          </p:grpSpPr>
          <p:sp>
            <p:nvSpPr>
              <p:cNvPr name="Freeform 159" id="159"/>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lnTo>
                      <a:pt x="45331" y="0"/>
                    </a:lnTo>
                    <a:close/>
                  </a:path>
                </a:pathLst>
              </a:custGeom>
              <a:solidFill>
                <a:srgbClr val="EAEA28"/>
              </a:solidFill>
              <a:ln cap="rnd">
                <a:noFill/>
                <a:prstDash val="solid"/>
                <a:round/>
              </a:ln>
            </p:spPr>
          </p:sp>
          <p:sp>
            <p:nvSpPr>
              <p:cNvPr name="TextBox 160" id="160"/>
              <p:cNvSpPr txBox="true"/>
              <p:nvPr/>
            </p:nvSpPr>
            <p:spPr>
              <a:xfrm>
                <a:off x="8500" y="-120682"/>
                <a:ext cx="73663" cy="151067"/>
              </a:xfrm>
              <a:prstGeom prst="rect">
                <a:avLst/>
              </a:prstGeom>
            </p:spPr>
            <p:txBody>
              <a:bodyPr anchor="ctr" rtlCol="false" tIns="49831" lIns="49831" bIns="49831" rIns="49831"/>
              <a:lstStyle/>
              <a:p>
                <a:pPr algn="ctr" marL="0" indent="0" lvl="0">
                  <a:lnSpc>
                    <a:spcPts val="4419"/>
                  </a:lnSpc>
                  <a:spcBef>
                    <a:spcPct val="0"/>
                  </a:spcBef>
                </a:pPr>
              </a:p>
            </p:txBody>
          </p:sp>
        </p:grpSp>
        <p:grpSp>
          <p:nvGrpSpPr>
            <p:cNvPr name="Group 161" id="161"/>
            <p:cNvGrpSpPr/>
            <p:nvPr/>
          </p:nvGrpSpPr>
          <p:grpSpPr>
            <a:xfrm rot="9604850">
              <a:off x="471635" y="5296826"/>
              <a:ext cx="450227" cy="166499"/>
              <a:chOff x="0" y="0"/>
              <a:chExt cx="90662" cy="33528"/>
            </a:xfrm>
          </p:grpSpPr>
          <p:sp>
            <p:nvSpPr>
              <p:cNvPr name="Freeform 162" id="162"/>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lnTo>
                      <a:pt x="45331" y="0"/>
                    </a:lnTo>
                    <a:close/>
                  </a:path>
                </a:pathLst>
              </a:custGeom>
              <a:solidFill>
                <a:srgbClr val="EAEA28"/>
              </a:solidFill>
              <a:ln cap="rnd">
                <a:noFill/>
                <a:prstDash val="solid"/>
                <a:round/>
              </a:ln>
            </p:spPr>
          </p:sp>
          <p:sp>
            <p:nvSpPr>
              <p:cNvPr name="TextBox 163" id="163"/>
              <p:cNvSpPr txBox="true"/>
              <p:nvPr/>
            </p:nvSpPr>
            <p:spPr>
              <a:xfrm>
                <a:off x="8500" y="-120682"/>
                <a:ext cx="73663" cy="151067"/>
              </a:xfrm>
              <a:prstGeom prst="rect">
                <a:avLst/>
              </a:prstGeom>
            </p:spPr>
            <p:txBody>
              <a:bodyPr anchor="ctr" rtlCol="false" tIns="49831" lIns="49831" bIns="49831" rIns="49831"/>
              <a:lstStyle/>
              <a:p>
                <a:pPr algn="ctr" marL="0" indent="0" lvl="0">
                  <a:lnSpc>
                    <a:spcPts val="4419"/>
                  </a:lnSpc>
                  <a:spcBef>
                    <a:spcPct val="0"/>
                  </a:spcBef>
                </a:pPr>
              </a:p>
            </p:txBody>
          </p:sp>
        </p:grpSp>
        <p:grpSp>
          <p:nvGrpSpPr>
            <p:cNvPr name="Group 164" id="164"/>
            <p:cNvGrpSpPr/>
            <p:nvPr/>
          </p:nvGrpSpPr>
          <p:grpSpPr>
            <a:xfrm rot="19984">
              <a:off x="966805" y="5032936"/>
              <a:ext cx="2365175" cy="725067"/>
              <a:chOff x="0" y="0"/>
              <a:chExt cx="597833" cy="183271"/>
            </a:xfrm>
          </p:grpSpPr>
          <p:sp>
            <p:nvSpPr>
              <p:cNvPr name="Freeform 165" id="165"/>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E623F"/>
              </a:solidFill>
              <a:ln cap="sq">
                <a:noFill/>
                <a:prstDash val="solid"/>
                <a:miter/>
              </a:ln>
            </p:spPr>
          </p:sp>
          <p:sp>
            <p:nvSpPr>
              <p:cNvPr name="TextBox 166" id="166"/>
              <p:cNvSpPr txBox="true"/>
              <p:nvPr/>
            </p:nvSpPr>
            <p:spPr>
              <a:xfrm>
                <a:off x="127000" y="-123825"/>
                <a:ext cx="343833" cy="307096"/>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167" id="167"/>
            <p:cNvGrpSpPr/>
            <p:nvPr/>
          </p:nvGrpSpPr>
          <p:grpSpPr>
            <a:xfrm rot="19984">
              <a:off x="3105575" y="5592714"/>
              <a:ext cx="266384" cy="2452549"/>
              <a:chOff x="0" y="0"/>
              <a:chExt cx="39938" cy="367705"/>
            </a:xfrm>
          </p:grpSpPr>
          <p:sp>
            <p:nvSpPr>
              <p:cNvPr name="Freeform 168" id="168"/>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E623F"/>
              </a:solidFill>
              <a:ln cap="sq">
                <a:noFill/>
                <a:prstDash val="solid"/>
                <a:miter/>
              </a:ln>
            </p:spPr>
          </p:sp>
          <p:sp>
            <p:nvSpPr>
              <p:cNvPr name="TextBox 169" id="169"/>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170" id="170"/>
            <p:cNvGrpSpPr/>
            <p:nvPr/>
          </p:nvGrpSpPr>
          <p:grpSpPr>
            <a:xfrm rot="19984">
              <a:off x="919234" y="5592714"/>
              <a:ext cx="266384" cy="2452549"/>
              <a:chOff x="0" y="0"/>
              <a:chExt cx="39938" cy="367705"/>
            </a:xfrm>
          </p:grpSpPr>
          <p:sp>
            <p:nvSpPr>
              <p:cNvPr name="Freeform 171" id="171"/>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E623F"/>
              </a:solidFill>
              <a:ln cap="sq">
                <a:noFill/>
                <a:prstDash val="solid"/>
                <a:miter/>
              </a:ln>
            </p:spPr>
          </p:sp>
          <p:sp>
            <p:nvSpPr>
              <p:cNvPr name="TextBox 172" id="172"/>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173" id="173"/>
            <p:cNvGrpSpPr/>
            <p:nvPr/>
          </p:nvGrpSpPr>
          <p:grpSpPr>
            <a:xfrm rot="-10780015">
              <a:off x="950868" y="7774532"/>
              <a:ext cx="2365175" cy="725067"/>
              <a:chOff x="0" y="0"/>
              <a:chExt cx="597833" cy="183271"/>
            </a:xfrm>
          </p:grpSpPr>
          <p:sp>
            <p:nvSpPr>
              <p:cNvPr name="Freeform 174" id="174"/>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E623F"/>
              </a:solidFill>
              <a:ln cap="sq">
                <a:noFill/>
                <a:prstDash val="solid"/>
                <a:miter/>
              </a:ln>
            </p:spPr>
          </p:sp>
          <p:sp>
            <p:nvSpPr>
              <p:cNvPr name="TextBox 175" id="175"/>
              <p:cNvSpPr txBox="true"/>
              <p:nvPr/>
            </p:nvSpPr>
            <p:spPr>
              <a:xfrm>
                <a:off x="127000" y="-123825"/>
                <a:ext cx="343833" cy="307096"/>
              </a:xfrm>
              <a:prstGeom prst="rect">
                <a:avLst/>
              </a:prstGeom>
            </p:spPr>
            <p:txBody>
              <a:bodyPr anchor="ctr" rtlCol="false" tIns="66929" lIns="66929" bIns="66929" rIns="66929"/>
              <a:lstStyle/>
              <a:p>
                <a:pPr algn="ctr" marL="0" indent="0" lvl="0">
                  <a:lnSpc>
                    <a:spcPts val="4420"/>
                  </a:lnSpc>
                  <a:spcBef>
                    <a:spcPct val="0"/>
                  </a:spcBef>
                </a:pPr>
              </a:p>
            </p:txBody>
          </p:sp>
        </p:grpSp>
      </p:grpSp>
      <p:grpSp>
        <p:nvGrpSpPr>
          <p:cNvPr name="Group 176" id="176"/>
          <p:cNvGrpSpPr/>
          <p:nvPr/>
        </p:nvGrpSpPr>
        <p:grpSpPr>
          <a:xfrm rot="-5400000">
            <a:off x="12366966" y="4476381"/>
            <a:ext cx="1448064" cy="557572"/>
            <a:chOff x="0" y="0"/>
            <a:chExt cx="812800" cy="312966"/>
          </a:xfrm>
        </p:grpSpPr>
        <p:sp>
          <p:nvSpPr>
            <p:cNvPr name="Freeform 177" id="177"/>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178" id="178"/>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179" id="179"/>
          <p:cNvGrpSpPr/>
          <p:nvPr/>
        </p:nvGrpSpPr>
        <p:grpSpPr>
          <a:xfrm rot="-5400000">
            <a:off x="12843820" y="4507989"/>
            <a:ext cx="494355" cy="494355"/>
            <a:chOff x="0" y="0"/>
            <a:chExt cx="812800" cy="812800"/>
          </a:xfrm>
        </p:grpSpPr>
        <p:sp>
          <p:nvSpPr>
            <p:cNvPr name="Freeform 180" id="18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1" id="181"/>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182" id="182"/>
          <p:cNvGrpSpPr/>
          <p:nvPr/>
        </p:nvGrpSpPr>
        <p:grpSpPr>
          <a:xfrm rot="10579451">
            <a:off x="11626550" y="2405178"/>
            <a:ext cx="1448064" cy="557572"/>
            <a:chOff x="0" y="0"/>
            <a:chExt cx="1930752" cy="743429"/>
          </a:xfrm>
        </p:grpSpPr>
        <p:grpSp>
          <p:nvGrpSpPr>
            <p:cNvPr name="Group 183" id="183"/>
            <p:cNvGrpSpPr/>
            <p:nvPr/>
          </p:nvGrpSpPr>
          <p:grpSpPr>
            <a:xfrm rot="0">
              <a:off x="0" y="0"/>
              <a:ext cx="1930752" cy="743429"/>
              <a:chOff x="0" y="0"/>
              <a:chExt cx="812800" cy="312966"/>
            </a:xfrm>
          </p:grpSpPr>
          <p:sp>
            <p:nvSpPr>
              <p:cNvPr name="Freeform 184" id="184"/>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A87CDF"/>
              </a:solidFill>
            </p:spPr>
          </p:sp>
          <p:sp>
            <p:nvSpPr>
              <p:cNvPr name="TextBox 185" id="185"/>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186" id="186"/>
            <p:cNvGrpSpPr/>
            <p:nvPr/>
          </p:nvGrpSpPr>
          <p:grpSpPr>
            <a:xfrm rot="0">
              <a:off x="635806" y="42144"/>
              <a:ext cx="659140" cy="659140"/>
              <a:chOff x="0" y="0"/>
              <a:chExt cx="812800" cy="812800"/>
            </a:xfrm>
          </p:grpSpPr>
          <p:sp>
            <p:nvSpPr>
              <p:cNvPr name="Freeform 187" id="18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88" id="188"/>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189" id="189"/>
          <p:cNvGrpSpPr/>
          <p:nvPr/>
        </p:nvGrpSpPr>
        <p:grpSpPr>
          <a:xfrm rot="10579451">
            <a:off x="8920528" y="5010115"/>
            <a:ext cx="1448064" cy="557572"/>
            <a:chOff x="0" y="0"/>
            <a:chExt cx="1930752" cy="743429"/>
          </a:xfrm>
        </p:grpSpPr>
        <p:grpSp>
          <p:nvGrpSpPr>
            <p:cNvPr name="Group 190" id="190"/>
            <p:cNvGrpSpPr/>
            <p:nvPr/>
          </p:nvGrpSpPr>
          <p:grpSpPr>
            <a:xfrm rot="0">
              <a:off x="0" y="0"/>
              <a:ext cx="1930752" cy="743429"/>
              <a:chOff x="0" y="0"/>
              <a:chExt cx="812800" cy="312966"/>
            </a:xfrm>
          </p:grpSpPr>
          <p:sp>
            <p:nvSpPr>
              <p:cNvPr name="Freeform 191" id="191"/>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FF4B4B"/>
              </a:solidFill>
            </p:spPr>
          </p:sp>
          <p:sp>
            <p:nvSpPr>
              <p:cNvPr name="TextBox 192" id="192"/>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193" id="193"/>
            <p:cNvGrpSpPr/>
            <p:nvPr/>
          </p:nvGrpSpPr>
          <p:grpSpPr>
            <a:xfrm rot="0">
              <a:off x="635806" y="42144"/>
              <a:ext cx="659140" cy="659140"/>
              <a:chOff x="0" y="0"/>
              <a:chExt cx="812800" cy="812800"/>
            </a:xfrm>
          </p:grpSpPr>
          <p:sp>
            <p:nvSpPr>
              <p:cNvPr name="Freeform 194" id="19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95" id="195"/>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196" id="196"/>
          <p:cNvGrpSpPr/>
          <p:nvPr/>
        </p:nvGrpSpPr>
        <p:grpSpPr>
          <a:xfrm rot="0">
            <a:off x="1102385" y="2248291"/>
            <a:ext cx="5855864" cy="5431958"/>
            <a:chOff x="0" y="0"/>
            <a:chExt cx="7807819" cy="7242611"/>
          </a:xfrm>
        </p:grpSpPr>
        <p:sp>
          <p:nvSpPr>
            <p:cNvPr name="TextBox 197" id="197"/>
            <p:cNvSpPr txBox="true"/>
            <p:nvPr/>
          </p:nvSpPr>
          <p:spPr>
            <a:xfrm rot="0">
              <a:off x="0" y="104775"/>
              <a:ext cx="7807819" cy="902757"/>
            </a:xfrm>
            <a:prstGeom prst="rect">
              <a:avLst/>
            </a:prstGeom>
          </p:spPr>
          <p:txBody>
            <a:bodyPr anchor="t" rtlCol="false" tIns="0" lIns="0" bIns="0" rIns="0">
              <a:spAutoFit/>
            </a:bodyPr>
            <a:lstStyle/>
            <a:p>
              <a:pPr algn="l" marL="0" indent="0" lvl="0">
                <a:lnSpc>
                  <a:spcPts val="4999"/>
                </a:lnSpc>
                <a:spcBef>
                  <a:spcPct val="0"/>
                </a:spcBef>
              </a:pPr>
              <a:r>
                <a:rPr lang="en-US" sz="4999" spc="99">
                  <a:solidFill>
                    <a:srgbClr val="77D4F1"/>
                  </a:solidFill>
                  <a:latin typeface="Montserrat Bold"/>
                </a:rPr>
                <a:t>CONTENTS</a:t>
              </a:r>
            </a:p>
          </p:txBody>
        </p:sp>
        <p:sp>
          <p:nvSpPr>
            <p:cNvPr name="TextBox 198" id="198"/>
            <p:cNvSpPr txBox="true"/>
            <p:nvPr/>
          </p:nvSpPr>
          <p:spPr>
            <a:xfrm rot="0">
              <a:off x="0" y="1337566"/>
              <a:ext cx="7807819" cy="5905045"/>
            </a:xfrm>
            <a:prstGeom prst="rect">
              <a:avLst/>
            </a:prstGeom>
          </p:spPr>
          <p:txBody>
            <a:bodyPr anchor="t" rtlCol="false" tIns="0" lIns="0" bIns="0" rIns="0">
              <a:spAutoFit/>
            </a:bodyPr>
            <a:lstStyle/>
            <a:p>
              <a:pPr marL="604516" indent="-302258" lvl="1">
                <a:lnSpc>
                  <a:spcPts val="3919"/>
                </a:lnSpc>
                <a:buFont typeface="Arial"/>
                <a:buChar char="•"/>
              </a:pPr>
              <a:r>
                <a:rPr lang="en-US" sz="2799">
                  <a:solidFill>
                    <a:srgbClr val="FFFFFF"/>
                  </a:solidFill>
                  <a:latin typeface="Muli"/>
                </a:rPr>
                <a:t>INTRODUCTION</a:t>
              </a:r>
            </a:p>
            <a:p>
              <a:pPr>
                <a:lnSpc>
                  <a:spcPts val="3919"/>
                </a:lnSpc>
              </a:pPr>
            </a:p>
            <a:p>
              <a:pPr marL="604516" indent="-302258" lvl="1">
                <a:lnSpc>
                  <a:spcPts val="3919"/>
                </a:lnSpc>
                <a:buFont typeface="Arial"/>
                <a:buChar char="•"/>
              </a:pPr>
              <a:r>
                <a:rPr lang="en-US" sz="2799">
                  <a:solidFill>
                    <a:srgbClr val="FFFFFF"/>
                  </a:solidFill>
                  <a:latin typeface="Muli"/>
                </a:rPr>
                <a:t>PROPOSED SYSTEM</a:t>
              </a:r>
            </a:p>
            <a:p>
              <a:pPr>
                <a:lnSpc>
                  <a:spcPts val="3919"/>
                </a:lnSpc>
              </a:pPr>
              <a:r>
                <a:rPr lang="en-US" sz="2799">
                  <a:solidFill>
                    <a:srgbClr val="FFFFFF"/>
                  </a:solidFill>
                  <a:latin typeface="Muli"/>
                </a:rPr>
                <a:t> </a:t>
              </a:r>
            </a:p>
            <a:p>
              <a:pPr marL="604516" indent="-302258" lvl="1">
                <a:lnSpc>
                  <a:spcPts val="3919"/>
                </a:lnSpc>
                <a:buFont typeface="Arial"/>
                <a:buChar char="•"/>
              </a:pPr>
              <a:r>
                <a:rPr lang="en-US" sz="2799">
                  <a:solidFill>
                    <a:srgbClr val="FFFFFF"/>
                  </a:solidFill>
                  <a:latin typeface="Muli"/>
                </a:rPr>
                <a:t>TECHNOLOGY USED </a:t>
              </a:r>
            </a:p>
            <a:p>
              <a:pPr>
                <a:lnSpc>
                  <a:spcPts val="3919"/>
                </a:lnSpc>
              </a:pPr>
            </a:p>
            <a:p>
              <a:pPr marL="604516" indent="-302258" lvl="1">
                <a:lnSpc>
                  <a:spcPts val="3919"/>
                </a:lnSpc>
                <a:buFont typeface="Arial"/>
                <a:buChar char="•"/>
              </a:pPr>
              <a:r>
                <a:rPr lang="en-US" sz="2799">
                  <a:solidFill>
                    <a:srgbClr val="FFFFFF"/>
                  </a:solidFill>
                  <a:latin typeface="Muli"/>
                </a:rPr>
                <a:t>FUTURE SCOPE</a:t>
              </a:r>
            </a:p>
            <a:p>
              <a:pPr>
                <a:lnSpc>
                  <a:spcPts val="3919"/>
                </a:lnSpc>
              </a:pPr>
            </a:p>
            <a:p>
              <a:pPr algn="l" marL="604516" indent="-302258" lvl="1">
                <a:lnSpc>
                  <a:spcPts val="3919"/>
                </a:lnSpc>
                <a:buFont typeface="Arial"/>
                <a:buChar char="•"/>
              </a:pPr>
              <a:r>
                <a:rPr lang="en-US" sz="2799">
                  <a:solidFill>
                    <a:srgbClr val="FFFFFF"/>
                  </a:solidFill>
                  <a:latin typeface="Muli"/>
                </a:rPr>
                <a:t>RESULTS &amp; </a:t>
              </a:r>
              <a:r>
                <a:rPr lang="en-US" sz="2799">
                  <a:solidFill>
                    <a:srgbClr val="FFFFFF"/>
                  </a:solidFill>
                  <a:latin typeface="Muli"/>
                </a:rPr>
                <a:t>CONCLUSION</a:t>
              </a:r>
            </a:p>
          </p:txBody>
        </p:sp>
      </p:grpSp>
      <p:grpSp>
        <p:nvGrpSpPr>
          <p:cNvPr name="Group 199" id="199"/>
          <p:cNvGrpSpPr/>
          <p:nvPr/>
        </p:nvGrpSpPr>
        <p:grpSpPr>
          <a:xfrm rot="0">
            <a:off x="13695832" y="-59092"/>
            <a:ext cx="3189273" cy="6543739"/>
            <a:chOff x="0" y="0"/>
            <a:chExt cx="4252364" cy="8724985"/>
          </a:xfrm>
        </p:grpSpPr>
        <p:grpSp>
          <p:nvGrpSpPr>
            <p:cNvPr name="Group 200" id="200"/>
            <p:cNvGrpSpPr/>
            <p:nvPr/>
          </p:nvGrpSpPr>
          <p:grpSpPr>
            <a:xfrm rot="0">
              <a:off x="693030" y="3907822"/>
              <a:ext cx="259157" cy="922763"/>
              <a:chOff x="0" y="0"/>
              <a:chExt cx="39938" cy="142206"/>
            </a:xfrm>
          </p:grpSpPr>
          <p:sp>
            <p:nvSpPr>
              <p:cNvPr name="Freeform 201" id="20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202" id="202"/>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203" id="203"/>
            <p:cNvGrpSpPr/>
            <p:nvPr/>
          </p:nvGrpSpPr>
          <p:grpSpPr>
            <a:xfrm rot="0">
              <a:off x="693030" y="7167221"/>
              <a:ext cx="259157" cy="922763"/>
              <a:chOff x="0" y="0"/>
              <a:chExt cx="39938" cy="142206"/>
            </a:xfrm>
          </p:grpSpPr>
          <p:sp>
            <p:nvSpPr>
              <p:cNvPr name="Freeform 204" id="204"/>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205" id="205"/>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206" id="206"/>
            <p:cNvGrpSpPr/>
            <p:nvPr/>
          </p:nvGrpSpPr>
          <p:grpSpPr>
            <a:xfrm rot="0">
              <a:off x="3363328" y="3907822"/>
              <a:ext cx="259157" cy="922763"/>
              <a:chOff x="0" y="0"/>
              <a:chExt cx="39938" cy="142206"/>
            </a:xfrm>
          </p:grpSpPr>
          <p:sp>
            <p:nvSpPr>
              <p:cNvPr name="Freeform 207" id="207"/>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208" id="208"/>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209" id="209"/>
            <p:cNvGrpSpPr/>
            <p:nvPr/>
          </p:nvGrpSpPr>
          <p:grpSpPr>
            <a:xfrm rot="0">
              <a:off x="3363328" y="7167221"/>
              <a:ext cx="259157" cy="922763"/>
              <a:chOff x="0" y="0"/>
              <a:chExt cx="39938" cy="142206"/>
            </a:xfrm>
          </p:grpSpPr>
          <p:sp>
            <p:nvSpPr>
              <p:cNvPr name="Freeform 210" id="210"/>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211" id="211"/>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sp>
          <p:nvSpPr>
            <p:cNvPr name="Freeform 212" id="212"/>
            <p:cNvSpPr/>
            <p:nvPr/>
          </p:nvSpPr>
          <p:spPr>
            <a:xfrm flipH="false" flipV="false" rot="-10800000">
              <a:off x="0" y="0"/>
              <a:ext cx="4252364" cy="3907822"/>
            </a:xfrm>
            <a:custGeom>
              <a:avLst/>
              <a:gdLst/>
              <a:ahLst/>
              <a:cxnLst/>
              <a:rect r="r" b="b" t="t" l="l"/>
              <a:pathLst>
                <a:path h="3907822" w="4252364">
                  <a:moveTo>
                    <a:pt x="0" y="0"/>
                  </a:moveTo>
                  <a:lnTo>
                    <a:pt x="4252364" y="0"/>
                  </a:lnTo>
                  <a:lnTo>
                    <a:pt x="4252364" y="3907822"/>
                  </a:lnTo>
                  <a:lnTo>
                    <a:pt x="0" y="3907822"/>
                  </a:lnTo>
                  <a:lnTo>
                    <a:pt x="0" y="0"/>
                  </a:lnTo>
                  <a:close/>
                </a:path>
              </a:pathLst>
            </a:custGeom>
            <a:blipFill>
              <a:blip r:embed="rId2"/>
              <a:stretch>
                <a:fillRect l="0" t="-20079" r="0" b="-2015"/>
              </a:stretch>
            </a:blipFill>
          </p:spPr>
        </p:sp>
        <p:grpSp>
          <p:nvGrpSpPr>
            <p:cNvPr name="Group 213" id="213"/>
            <p:cNvGrpSpPr/>
            <p:nvPr/>
          </p:nvGrpSpPr>
          <p:grpSpPr>
            <a:xfrm rot="-10800000">
              <a:off x="798715" y="3343189"/>
              <a:ext cx="2703356" cy="5381796"/>
              <a:chOff x="0" y="0"/>
              <a:chExt cx="544375" cy="1083733"/>
            </a:xfrm>
          </p:grpSpPr>
          <p:sp>
            <p:nvSpPr>
              <p:cNvPr name="Freeform 214" id="214"/>
              <p:cNvSpPr/>
              <p:nvPr/>
            </p:nvSpPr>
            <p:spPr>
              <a:xfrm flipH="false" flipV="false" rot="0">
                <a:off x="0" y="0"/>
                <a:ext cx="544375" cy="1083733"/>
              </a:xfrm>
              <a:custGeom>
                <a:avLst/>
                <a:gdLst/>
                <a:ahLst/>
                <a:cxnLst/>
                <a:rect r="r" b="b" t="t" l="l"/>
                <a:pathLst>
                  <a:path h="1083733" w="544375">
                    <a:moveTo>
                      <a:pt x="152737" y="0"/>
                    </a:moveTo>
                    <a:lnTo>
                      <a:pt x="391638" y="0"/>
                    </a:lnTo>
                    <a:cubicBezTo>
                      <a:pt x="432147" y="0"/>
                      <a:pt x="470996" y="16092"/>
                      <a:pt x="499640" y="44736"/>
                    </a:cubicBezTo>
                    <a:cubicBezTo>
                      <a:pt x="528283" y="73379"/>
                      <a:pt x="544375" y="112229"/>
                      <a:pt x="544375" y="152737"/>
                    </a:cubicBezTo>
                    <a:lnTo>
                      <a:pt x="544375" y="930996"/>
                    </a:lnTo>
                    <a:cubicBezTo>
                      <a:pt x="544375" y="971505"/>
                      <a:pt x="528283" y="1010354"/>
                      <a:pt x="499640" y="1038998"/>
                    </a:cubicBezTo>
                    <a:cubicBezTo>
                      <a:pt x="470996" y="1067642"/>
                      <a:pt x="432147" y="1083733"/>
                      <a:pt x="391638" y="1083733"/>
                    </a:cubicBezTo>
                    <a:lnTo>
                      <a:pt x="152737" y="1083733"/>
                    </a:lnTo>
                    <a:cubicBezTo>
                      <a:pt x="112229" y="1083733"/>
                      <a:pt x="73379" y="1067642"/>
                      <a:pt x="44736" y="1038998"/>
                    </a:cubicBezTo>
                    <a:cubicBezTo>
                      <a:pt x="16092" y="1010354"/>
                      <a:pt x="0" y="971505"/>
                      <a:pt x="0" y="930996"/>
                    </a:cubicBezTo>
                    <a:lnTo>
                      <a:pt x="0" y="152737"/>
                    </a:lnTo>
                    <a:cubicBezTo>
                      <a:pt x="0" y="112229"/>
                      <a:pt x="16092" y="73379"/>
                      <a:pt x="44736" y="44736"/>
                    </a:cubicBezTo>
                    <a:cubicBezTo>
                      <a:pt x="73379" y="16092"/>
                      <a:pt x="112229" y="0"/>
                      <a:pt x="152737" y="0"/>
                    </a:cubicBezTo>
                    <a:close/>
                  </a:path>
                </a:pathLst>
              </a:custGeom>
              <a:solidFill>
                <a:srgbClr val="F88219"/>
              </a:solidFill>
            </p:spPr>
          </p:sp>
          <p:sp>
            <p:nvSpPr>
              <p:cNvPr name="TextBox 215" id="215"/>
              <p:cNvSpPr txBox="true"/>
              <p:nvPr/>
            </p:nvSpPr>
            <p:spPr>
              <a:xfrm>
                <a:off x="0" y="-123825"/>
                <a:ext cx="544375" cy="1207558"/>
              </a:xfrm>
              <a:prstGeom prst="rect">
                <a:avLst/>
              </a:prstGeom>
            </p:spPr>
            <p:txBody>
              <a:bodyPr anchor="ctr" rtlCol="false" tIns="49831" lIns="49831" bIns="49831" rIns="49831"/>
              <a:lstStyle/>
              <a:p>
                <a:pPr algn="ctr">
                  <a:lnSpc>
                    <a:spcPts val="4419"/>
                  </a:lnSpc>
                </a:pPr>
              </a:p>
            </p:txBody>
          </p:sp>
        </p:grpSp>
        <p:grpSp>
          <p:nvGrpSpPr>
            <p:cNvPr name="Group 216" id="216"/>
            <p:cNvGrpSpPr/>
            <p:nvPr/>
          </p:nvGrpSpPr>
          <p:grpSpPr>
            <a:xfrm rot="-10800000">
              <a:off x="1259656" y="5884593"/>
              <a:ext cx="1781474" cy="1744101"/>
              <a:chOff x="0" y="0"/>
              <a:chExt cx="358736" cy="351210"/>
            </a:xfrm>
          </p:grpSpPr>
          <p:sp>
            <p:nvSpPr>
              <p:cNvPr name="Freeform 217" id="217"/>
              <p:cNvSpPr/>
              <p:nvPr/>
            </p:nvSpPr>
            <p:spPr>
              <a:xfrm flipH="false" flipV="false" rot="0">
                <a:off x="0" y="0"/>
                <a:ext cx="358736" cy="351210"/>
              </a:xfrm>
              <a:custGeom>
                <a:avLst/>
                <a:gdLst/>
                <a:ahLst/>
                <a:cxnLst/>
                <a:rect r="r" b="b" t="t" l="l"/>
                <a:pathLst>
                  <a:path h="351210" w="358736">
                    <a:moveTo>
                      <a:pt x="115888" y="0"/>
                    </a:moveTo>
                    <a:lnTo>
                      <a:pt x="242848" y="0"/>
                    </a:lnTo>
                    <a:cubicBezTo>
                      <a:pt x="306851" y="0"/>
                      <a:pt x="358736" y="51885"/>
                      <a:pt x="358736" y="115888"/>
                    </a:cubicBezTo>
                    <a:lnTo>
                      <a:pt x="358736" y="235322"/>
                    </a:lnTo>
                    <a:cubicBezTo>
                      <a:pt x="358736" y="299325"/>
                      <a:pt x="306851" y="351210"/>
                      <a:pt x="242848" y="351210"/>
                    </a:cubicBezTo>
                    <a:lnTo>
                      <a:pt x="115888" y="351210"/>
                    </a:lnTo>
                    <a:cubicBezTo>
                      <a:pt x="51885" y="351210"/>
                      <a:pt x="0" y="299325"/>
                      <a:pt x="0" y="235322"/>
                    </a:cubicBezTo>
                    <a:lnTo>
                      <a:pt x="0" y="115888"/>
                    </a:lnTo>
                    <a:cubicBezTo>
                      <a:pt x="0" y="51885"/>
                      <a:pt x="51885" y="0"/>
                      <a:pt x="115888" y="0"/>
                    </a:cubicBezTo>
                    <a:close/>
                  </a:path>
                </a:pathLst>
              </a:custGeom>
              <a:solidFill>
                <a:srgbClr val="F99B47"/>
              </a:solidFill>
            </p:spPr>
          </p:sp>
          <p:sp>
            <p:nvSpPr>
              <p:cNvPr name="TextBox 218" id="218"/>
              <p:cNvSpPr txBox="true"/>
              <p:nvPr/>
            </p:nvSpPr>
            <p:spPr>
              <a:xfrm>
                <a:off x="0" y="-123825"/>
                <a:ext cx="358736" cy="475035"/>
              </a:xfrm>
              <a:prstGeom prst="rect">
                <a:avLst/>
              </a:prstGeom>
            </p:spPr>
            <p:txBody>
              <a:bodyPr anchor="ctr" rtlCol="false" tIns="49831" lIns="49831" bIns="49831" rIns="49831"/>
              <a:lstStyle/>
              <a:p>
                <a:pPr algn="ctr">
                  <a:lnSpc>
                    <a:spcPts val="4419"/>
                  </a:lnSpc>
                </a:pPr>
              </a:p>
            </p:txBody>
          </p:sp>
        </p:grpSp>
        <p:grpSp>
          <p:nvGrpSpPr>
            <p:cNvPr name="Group 219" id="219"/>
            <p:cNvGrpSpPr/>
            <p:nvPr/>
          </p:nvGrpSpPr>
          <p:grpSpPr>
            <a:xfrm rot="-10800000">
              <a:off x="910836" y="3567430"/>
              <a:ext cx="2479114" cy="1295618"/>
              <a:chOff x="0" y="0"/>
              <a:chExt cx="499220" cy="260899"/>
            </a:xfrm>
          </p:grpSpPr>
          <p:sp>
            <p:nvSpPr>
              <p:cNvPr name="Freeform 220" id="220"/>
              <p:cNvSpPr/>
              <p:nvPr/>
            </p:nvSpPr>
            <p:spPr>
              <a:xfrm flipH="false" flipV="false" rot="0">
                <a:off x="0" y="0"/>
                <a:ext cx="499220" cy="260899"/>
              </a:xfrm>
              <a:custGeom>
                <a:avLst/>
                <a:gdLst/>
                <a:ahLst/>
                <a:cxnLst/>
                <a:rect r="r" b="b" t="t" l="l"/>
                <a:pathLst>
                  <a:path h="260899" w="499220">
                    <a:moveTo>
                      <a:pt x="124914" y="0"/>
                    </a:moveTo>
                    <a:lnTo>
                      <a:pt x="374305" y="0"/>
                    </a:lnTo>
                    <a:cubicBezTo>
                      <a:pt x="443294" y="0"/>
                      <a:pt x="499220" y="55926"/>
                      <a:pt x="499220" y="124914"/>
                    </a:cubicBezTo>
                    <a:lnTo>
                      <a:pt x="499220" y="135984"/>
                    </a:lnTo>
                    <a:cubicBezTo>
                      <a:pt x="499220" y="169114"/>
                      <a:pt x="486059" y="200886"/>
                      <a:pt x="462633" y="224312"/>
                    </a:cubicBezTo>
                    <a:cubicBezTo>
                      <a:pt x="439207" y="247738"/>
                      <a:pt x="407435" y="260899"/>
                      <a:pt x="374305" y="260899"/>
                    </a:cubicBezTo>
                    <a:lnTo>
                      <a:pt x="124914" y="260899"/>
                    </a:lnTo>
                    <a:cubicBezTo>
                      <a:pt x="55926" y="260899"/>
                      <a:pt x="0" y="204973"/>
                      <a:pt x="0" y="135984"/>
                    </a:cubicBezTo>
                    <a:lnTo>
                      <a:pt x="0" y="124914"/>
                    </a:lnTo>
                    <a:cubicBezTo>
                      <a:pt x="0" y="91785"/>
                      <a:pt x="13161" y="60013"/>
                      <a:pt x="36587" y="36587"/>
                    </a:cubicBezTo>
                    <a:cubicBezTo>
                      <a:pt x="60013" y="13161"/>
                      <a:pt x="91785" y="0"/>
                      <a:pt x="124914" y="0"/>
                    </a:cubicBezTo>
                    <a:close/>
                  </a:path>
                </a:pathLst>
              </a:custGeom>
              <a:solidFill>
                <a:srgbClr val="F99B47"/>
              </a:solidFill>
            </p:spPr>
          </p:sp>
          <p:sp>
            <p:nvSpPr>
              <p:cNvPr name="TextBox 221" id="221"/>
              <p:cNvSpPr txBox="true"/>
              <p:nvPr/>
            </p:nvSpPr>
            <p:spPr>
              <a:xfrm>
                <a:off x="0" y="-123825"/>
                <a:ext cx="499220" cy="384724"/>
              </a:xfrm>
              <a:prstGeom prst="rect">
                <a:avLst/>
              </a:prstGeom>
            </p:spPr>
            <p:txBody>
              <a:bodyPr anchor="ctr" rtlCol="false" tIns="49831" lIns="49831" bIns="49831" rIns="49831"/>
              <a:lstStyle/>
              <a:p>
                <a:pPr algn="ctr">
                  <a:lnSpc>
                    <a:spcPts val="4419"/>
                  </a:lnSpc>
                </a:pPr>
              </a:p>
            </p:txBody>
          </p:sp>
        </p:grpSp>
        <p:grpSp>
          <p:nvGrpSpPr>
            <p:cNvPr name="Group 222" id="222"/>
            <p:cNvGrpSpPr/>
            <p:nvPr/>
          </p:nvGrpSpPr>
          <p:grpSpPr>
            <a:xfrm rot="-10800000">
              <a:off x="2378372" y="3419182"/>
              <a:ext cx="824710" cy="99663"/>
              <a:chOff x="0" y="0"/>
              <a:chExt cx="166072" cy="20069"/>
            </a:xfrm>
          </p:grpSpPr>
          <p:sp>
            <p:nvSpPr>
              <p:cNvPr name="Freeform 223" id="223"/>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224" id="224"/>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225" id="225"/>
            <p:cNvGrpSpPr/>
            <p:nvPr/>
          </p:nvGrpSpPr>
          <p:grpSpPr>
            <a:xfrm rot="-10800000">
              <a:off x="1097704" y="3419182"/>
              <a:ext cx="824710" cy="99663"/>
              <a:chOff x="0" y="0"/>
              <a:chExt cx="166072" cy="20069"/>
            </a:xfrm>
          </p:grpSpPr>
          <p:sp>
            <p:nvSpPr>
              <p:cNvPr name="Freeform 226" id="226"/>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227" id="227"/>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228" id="228"/>
            <p:cNvGrpSpPr/>
            <p:nvPr/>
          </p:nvGrpSpPr>
          <p:grpSpPr>
            <a:xfrm rot="-9870462">
              <a:off x="3355431" y="5280259"/>
              <a:ext cx="450227" cy="166499"/>
              <a:chOff x="0" y="0"/>
              <a:chExt cx="90662" cy="33528"/>
            </a:xfrm>
          </p:grpSpPr>
          <p:sp>
            <p:nvSpPr>
              <p:cNvPr name="Freeform 229" id="229"/>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CC5E00"/>
              </a:solidFill>
            </p:spPr>
          </p:sp>
          <p:sp>
            <p:nvSpPr>
              <p:cNvPr name="TextBox 230" id="230"/>
              <p:cNvSpPr txBox="true"/>
              <p:nvPr/>
            </p:nvSpPr>
            <p:spPr>
              <a:xfrm>
                <a:off x="8500" y="-120682"/>
                <a:ext cx="73663" cy="151067"/>
              </a:xfrm>
              <a:prstGeom prst="rect">
                <a:avLst/>
              </a:prstGeom>
            </p:spPr>
            <p:txBody>
              <a:bodyPr anchor="ctr" rtlCol="false" tIns="49831" lIns="49831" bIns="49831" rIns="49831"/>
              <a:lstStyle/>
              <a:p>
                <a:pPr algn="ctr">
                  <a:lnSpc>
                    <a:spcPts val="4419"/>
                  </a:lnSpc>
                </a:pPr>
              </a:p>
            </p:txBody>
          </p:sp>
        </p:grpSp>
        <p:grpSp>
          <p:nvGrpSpPr>
            <p:cNvPr name="Group 231" id="231"/>
            <p:cNvGrpSpPr/>
            <p:nvPr/>
          </p:nvGrpSpPr>
          <p:grpSpPr>
            <a:xfrm rot="0">
              <a:off x="975170" y="5019733"/>
              <a:ext cx="2365175" cy="725067"/>
              <a:chOff x="0" y="0"/>
              <a:chExt cx="597833" cy="183271"/>
            </a:xfrm>
          </p:grpSpPr>
          <p:sp>
            <p:nvSpPr>
              <p:cNvPr name="Freeform 232" id="232"/>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233" id="233"/>
              <p:cNvSpPr txBox="true"/>
              <p:nvPr/>
            </p:nvSpPr>
            <p:spPr>
              <a:xfrm>
                <a:off x="127000" y="-123825"/>
                <a:ext cx="343833" cy="307096"/>
              </a:xfrm>
              <a:prstGeom prst="rect">
                <a:avLst/>
              </a:prstGeom>
            </p:spPr>
            <p:txBody>
              <a:bodyPr anchor="ctr" rtlCol="false" tIns="66929" lIns="66929" bIns="66929" rIns="66929"/>
              <a:lstStyle/>
              <a:p>
                <a:pPr algn="ctr">
                  <a:lnSpc>
                    <a:spcPts val="4420"/>
                  </a:lnSpc>
                </a:pPr>
              </a:p>
            </p:txBody>
          </p:sp>
        </p:grpSp>
        <p:grpSp>
          <p:nvGrpSpPr>
            <p:cNvPr name="Group 234" id="234"/>
            <p:cNvGrpSpPr/>
            <p:nvPr/>
          </p:nvGrpSpPr>
          <p:grpSpPr>
            <a:xfrm rot="0">
              <a:off x="939984" y="5573155"/>
              <a:ext cx="266384" cy="2452549"/>
              <a:chOff x="0" y="0"/>
              <a:chExt cx="39938" cy="367705"/>
            </a:xfrm>
          </p:grpSpPr>
          <p:sp>
            <p:nvSpPr>
              <p:cNvPr name="Freeform 235" id="235"/>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236" id="236"/>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237" id="237"/>
            <p:cNvGrpSpPr/>
            <p:nvPr/>
          </p:nvGrpSpPr>
          <p:grpSpPr>
            <a:xfrm rot="0">
              <a:off x="3122196" y="5573155"/>
              <a:ext cx="266384" cy="2452549"/>
              <a:chOff x="0" y="0"/>
              <a:chExt cx="39938" cy="367705"/>
            </a:xfrm>
          </p:grpSpPr>
          <p:sp>
            <p:nvSpPr>
              <p:cNvPr name="Freeform 238" id="238"/>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239" id="239"/>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240" id="240"/>
            <p:cNvGrpSpPr/>
            <p:nvPr/>
          </p:nvGrpSpPr>
          <p:grpSpPr>
            <a:xfrm rot="-10800000">
              <a:off x="975170" y="7761376"/>
              <a:ext cx="2365175" cy="725067"/>
              <a:chOff x="0" y="0"/>
              <a:chExt cx="597833" cy="183271"/>
            </a:xfrm>
          </p:grpSpPr>
          <p:sp>
            <p:nvSpPr>
              <p:cNvPr name="Freeform 241" id="241"/>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242" id="242"/>
              <p:cNvSpPr txBox="true"/>
              <p:nvPr/>
            </p:nvSpPr>
            <p:spPr>
              <a:xfrm>
                <a:off x="127000" y="-123825"/>
                <a:ext cx="343833" cy="307096"/>
              </a:xfrm>
              <a:prstGeom prst="rect">
                <a:avLst/>
              </a:prstGeom>
            </p:spPr>
            <p:txBody>
              <a:bodyPr anchor="ctr" rtlCol="false" tIns="66929" lIns="66929" bIns="66929" rIns="66929"/>
              <a:lstStyle/>
              <a:p>
                <a:pPr algn="ctr">
                  <a:lnSpc>
                    <a:spcPts val="4420"/>
                  </a:lnSpc>
                </a:pPr>
              </a:p>
            </p:txBody>
          </p:sp>
        </p:gr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4126883" y="-2972044"/>
            <a:ext cx="9332846" cy="16230600"/>
            <a:chOff x="0" y="0"/>
            <a:chExt cx="2458034" cy="4274726"/>
          </a:xfrm>
        </p:grpSpPr>
        <p:sp>
          <p:nvSpPr>
            <p:cNvPr name="Freeform 3" id="3"/>
            <p:cNvSpPr/>
            <p:nvPr/>
          </p:nvSpPr>
          <p:spPr>
            <a:xfrm flipH="false" flipV="false" rot="0">
              <a:off x="0" y="0"/>
              <a:ext cx="2458033" cy="4274726"/>
            </a:xfrm>
            <a:custGeom>
              <a:avLst/>
              <a:gdLst/>
              <a:ahLst/>
              <a:cxnLst/>
              <a:rect r="r" b="b" t="t" l="l"/>
              <a:pathLst>
                <a:path h="4274726" w="2458033">
                  <a:moveTo>
                    <a:pt x="0" y="0"/>
                  </a:moveTo>
                  <a:lnTo>
                    <a:pt x="2458033" y="0"/>
                  </a:lnTo>
                  <a:lnTo>
                    <a:pt x="2458033" y="4274726"/>
                  </a:lnTo>
                  <a:lnTo>
                    <a:pt x="0" y="4274726"/>
                  </a:lnTo>
                  <a:close/>
                </a:path>
              </a:pathLst>
            </a:custGeom>
            <a:solidFill>
              <a:srgbClr val="0B1541"/>
            </a:solidFill>
          </p:spPr>
        </p:sp>
        <p:sp>
          <p:nvSpPr>
            <p:cNvPr name="TextBox 4" id="4"/>
            <p:cNvSpPr txBox="true"/>
            <p:nvPr/>
          </p:nvSpPr>
          <p:spPr>
            <a:xfrm>
              <a:off x="0" y="-123825"/>
              <a:ext cx="2458034" cy="4398551"/>
            </a:xfrm>
            <a:prstGeom prst="rect">
              <a:avLst/>
            </a:prstGeom>
          </p:spPr>
          <p:txBody>
            <a:bodyPr anchor="ctr" rtlCol="false" tIns="50800" lIns="50800" bIns="50800" rIns="50800"/>
            <a:lstStyle/>
            <a:p>
              <a:pPr algn="ctr">
                <a:lnSpc>
                  <a:spcPts val="4420"/>
                </a:lnSpc>
              </a:pPr>
            </a:p>
          </p:txBody>
        </p:sp>
      </p:grpSp>
      <p:sp>
        <p:nvSpPr>
          <p:cNvPr name="Freeform 5" id="5"/>
          <p:cNvSpPr/>
          <p:nvPr/>
        </p:nvSpPr>
        <p:spPr>
          <a:xfrm flipH="false" flipV="false" rot="0">
            <a:off x="9809272" y="2705279"/>
            <a:ext cx="16457354" cy="16457354"/>
          </a:xfrm>
          <a:custGeom>
            <a:avLst/>
            <a:gdLst/>
            <a:ahLst/>
            <a:cxnLst/>
            <a:rect r="r" b="b" t="t" l="l"/>
            <a:pathLst>
              <a:path h="16457354" w="16457354">
                <a:moveTo>
                  <a:pt x="0" y="0"/>
                </a:moveTo>
                <a:lnTo>
                  <a:pt x="16457354" y="0"/>
                </a:lnTo>
                <a:lnTo>
                  <a:pt x="16457354" y="16457354"/>
                </a:lnTo>
                <a:lnTo>
                  <a:pt x="0" y="164573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3466813" y="5573637"/>
            <a:ext cx="1714115" cy="2447113"/>
            <a:chOff x="0" y="0"/>
            <a:chExt cx="2285487" cy="3262818"/>
          </a:xfrm>
        </p:grpSpPr>
        <p:grpSp>
          <p:nvGrpSpPr>
            <p:cNvPr name="Group 7" id="7"/>
            <p:cNvGrpSpPr/>
            <p:nvPr/>
          </p:nvGrpSpPr>
          <p:grpSpPr>
            <a:xfrm rot="0">
              <a:off x="0" y="0"/>
              <a:ext cx="202188" cy="719917"/>
              <a:chOff x="0" y="0"/>
              <a:chExt cx="39938" cy="142206"/>
            </a:xfrm>
          </p:grpSpPr>
          <p:sp>
            <p:nvSpPr>
              <p:cNvPr name="Freeform 8" id="8"/>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 id="9"/>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0" id="10"/>
            <p:cNvGrpSpPr/>
            <p:nvPr/>
          </p:nvGrpSpPr>
          <p:grpSpPr>
            <a:xfrm rot="0">
              <a:off x="2083299" y="0"/>
              <a:ext cx="202188" cy="719917"/>
              <a:chOff x="0" y="0"/>
              <a:chExt cx="39938" cy="142206"/>
            </a:xfrm>
          </p:grpSpPr>
          <p:sp>
            <p:nvSpPr>
              <p:cNvPr name="Freeform 11" id="1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2" id="12"/>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3" id="13"/>
            <p:cNvGrpSpPr/>
            <p:nvPr/>
          </p:nvGrpSpPr>
          <p:grpSpPr>
            <a:xfrm rot="0">
              <a:off x="0" y="2542901"/>
              <a:ext cx="202188" cy="719917"/>
              <a:chOff x="0" y="0"/>
              <a:chExt cx="39938" cy="142206"/>
            </a:xfrm>
          </p:grpSpPr>
          <p:sp>
            <p:nvSpPr>
              <p:cNvPr name="Freeform 14" id="14"/>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5" id="15"/>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6" id="16"/>
            <p:cNvGrpSpPr/>
            <p:nvPr/>
          </p:nvGrpSpPr>
          <p:grpSpPr>
            <a:xfrm rot="0">
              <a:off x="2083299" y="2542901"/>
              <a:ext cx="202188" cy="719917"/>
              <a:chOff x="0" y="0"/>
              <a:chExt cx="39938" cy="142206"/>
            </a:xfrm>
          </p:grpSpPr>
          <p:sp>
            <p:nvSpPr>
              <p:cNvPr name="Freeform 17" id="17"/>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8" id="18"/>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sp>
        <p:nvSpPr>
          <p:cNvPr name="Freeform 19" id="19"/>
          <p:cNvSpPr/>
          <p:nvPr/>
        </p:nvSpPr>
        <p:spPr>
          <a:xfrm flipH="false" flipV="false" rot="-10800000">
            <a:off x="13103608" y="3364758"/>
            <a:ext cx="2403630" cy="2208879"/>
          </a:xfrm>
          <a:custGeom>
            <a:avLst/>
            <a:gdLst/>
            <a:ahLst/>
            <a:cxnLst/>
            <a:rect r="r" b="b" t="t" l="l"/>
            <a:pathLst>
              <a:path h="2208879" w="2403630">
                <a:moveTo>
                  <a:pt x="0" y="0"/>
                </a:moveTo>
                <a:lnTo>
                  <a:pt x="2403630" y="0"/>
                </a:lnTo>
                <a:lnTo>
                  <a:pt x="2403630" y="2208879"/>
                </a:lnTo>
                <a:lnTo>
                  <a:pt x="0" y="2208879"/>
                </a:lnTo>
                <a:lnTo>
                  <a:pt x="0" y="0"/>
                </a:lnTo>
                <a:close/>
              </a:path>
            </a:pathLst>
          </a:custGeom>
          <a:blipFill>
            <a:blip r:embed="rId4"/>
            <a:stretch>
              <a:fillRect l="0" t="-20079" r="0" b="-2015"/>
            </a:stretch>
          </a:blipFill>
        </p:spPr>
      </p:sp>
      <p:grpSp>
        <p:nvGrpSpPr>
          <p:cNvPr name="Group 20" id="20"/>
          <p:cNvGrpSpPr/>
          <p:nvPr/>
        </p:nvGrpSpPr>
        <p:grpSpPr>
          <a:xfrm rot="10579451">
            <a:off x="15921503" y="3981119"/>
            <a:ext cx="1448064" cy="557572"/>
            <a:chOff x="0" y="0"/>
            <a:chExt cx="1930752" cy="743429"/>
          </a:xfrm>
        </p:grpSpPr>
        <p:grpSp>
          <p:nvGrpSpPr>
            <p:cNvPr name="Group 21" id="21"/>
            <p:cNvGrpSpPr/>
            <p:nvPr/>
          </p:nvGrpSpPr>
          <p:grpSpPr>
            <a:xfrm rot="0">
              <a:off x="0" y="0"/>
              <a:ext cx="1930752" cy="743429"/>
              <a:chOff x="0" y="0"/>
              <a:chExt cx="812800" cy="312966"/>
            </a:xfrm>
          </p:grpSpPr>
          <p:sp>
            <p:nvSpPr>
              <p:cNvPr name="Freeform 22" id="22"/>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A87CDF"/>
              </a:solidFill>
            </p:spPr>
          </p:sp>
          <p:sp>
            <p:nvSpPr>
              <p:cNvPr name="TextBox 23" id="23"/>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24" id="24"/>
            <p:cNvGrpSpPr/>
            <p:nvPr/>
          </p:nvGrpSpPr>
          <p:grpSpPr>
            <a:xfrm rot="0">
              <a:off x="635806" y="42144"/>
              <a:ext cx="659140" cy="659140"/>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6" id="26"/>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27" id="27"/>
          <p:cNvGrpSpPr/>
          <p:nvPr/>
        </p:nvGrpSpPr>
        <p:grpSpPr>
          <a:xfrm rot="-10800000">
            <a:off x="13555078" y="5254481"/>
            <a:ext cx="1528060" cy="3042036"/>
            <a:chOff x="0" y="0"/>
            <a:chExt cx="544375" cy="1083733"/>
          </a:xfrm>
        </p:grpSpPr>
        <p:sp>
          <p:nvSpPr>
            <p:cNvPr name="Freeform 28" id="28"/>
            <p:cNvSpPr/>
            <p:nvPr/>
          </p:nvSpPr>
          <p:spPr>
            <a:xfrm flipH="false" flipV="false" rot="0">
              <a:off x="0" y="0"/>
              <a:ext cx="544375" cy="1083733"/>
            </a:xfrm>
            <a:custGeom>
              <a:avLst/>
              <a:gdLst/>
              <a:ahLst/>
              <a:cxnLst/>
              <a:rect r="r" b="b" t="t" l="l"/>
              <a:pathLst>
                <a:path h="1083733" w="544375">
                  <a:moveTo>
                    <a:pt x="101330" y="0"/>
                  </a:moveTo>
                  <a:lnTo>
                    <a:pt x="443045" y="0"/>
                  </a:lnTo>
                  <a:cubicBezTo>
                    <a:pt x="469920" y="0"/>
                    <a:pt x="495693" y="10676"/>
                    <a:pt x="514696" y="29679"/>
                  </a:cubicBezTo>
                  <a:cubicBezTo>
                    <a:pt x="533699" y="48682"/>
                    <a:pt x="544375" y="74456"/>
                    <a:pt x="544375" y="101330"/>
                  </a:cubicBezTo>
                  <a:lnTo>
                    <a:pt x="544375" y="982403"/>
                  </a:lnTo>
                  <a:cubicBezTo>
                    <a:pt x="544375" y="1009278"/>
                    <a:pt x="533699" y="1035051"/>
                    <a:pt x="514696" y="1054054"/>
                  </a:cubicBezTo>
                  <a:cubicBezTo>
                    <a:pt x="495693" y="1073058"/>
                    <a:pt x="469920" y="1083733"/>
                    <a:pt x="443045" y="1083733"/>
                  </a:cubicBezTo>
                  <a:lnTo>
                    <a:pt x="101330" y="1083733"/>
                  </a:lnTo>
                  <a:cubicBezTo>
                    <a:pt x="45367" y="1083733"/>
                    <a:pt x="0" y="1038366"/>
                    <a:pt x="0" y="982403"/>
                  </a:cubicBezTo>
                  <a:lnTo>
                    <a:pt x="0" y="101330"/>
                  </a:lnTo>
                  <a:cubicBezTo>
                    <a:pt x="0" y="45367"/>
                    <a:pt x="45367" y="0"/>
                    <a:pt x="101330" y="0"/>
                  </a:cubicBezTo>
                  <a:close/>
                </a:path>
              </a:pathLst>
            </a:custGeom>
            <a:solidFill>
              <a:srgbClr val="1F3B9B"/>
            </a:solidFill>
            <a:ln cap="sq">
              <a:noFill/>
              <a:prstDash val="solid"/>
              <a:miter/>
            </a:ln>
          </p:spPr>
        </p:sp>
        <p:sp>
          <p:nvSpPr>
            <p:cNvPr name="TextBox 29" id="29"/>
            <p:cNvSpPr txBox="true"/>
            <p:nvPr/>
          </p:nvSpPr>
          <p:spPr>
            <a:xfrm>
              <a:off x="0" y="-123825"/>
              <a:ext cx="544375" cy="1207558"/>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30" id="30"/>
          <p:cNvGrpSpPr/>
          <p:nvPr/>
        </p:nvGrpSpPr>
        <p:grpSpPr>
          <a:xfrm rot="-10800000">
            <a:off x="13815623" y="6690998"/>
            <a:ext cx="1006970" cy="985845"/>
            <a:chOff x="0" y="0"/>
            <a:chExt cx="358736" cy="351210"/>
          </a:xfrm>
        </p:grpSpPr>
        <p:sp>
          <p:nvSpPr>
            <p:cNvPr name="Freeform 31" id="31"/>
            <p:cNvSpPr/>
            <p:nvPr/>
          </p:nvSpPr>
          <p:spPr>
            <a:xfrm flipH="false" flipV="false" rot="0">
              <a:off x="0" y="0"/>
              <a:ext cx="358736" cy="351210"/>
            </a:xfrm>
            <a:custGeom>
              <a:avLst/>
              <a:gdLst/>
              <a:ahLst/>
              <a:cxnLst/>
              <a:rect r="r" b="b" t="t" l="l"/>
              <a:pathLst>
                <a:path h="351210" w="358736">
                  <a:moveTo>
                    <a:pt x="153767" y="0"/>
                  </a:moveTo>
                  <a:lnTo>
                    <a:pt x="204969" y="0"/>
                  </a:lnTo>
                  <a:cubicBezTo>
                    <a:pt x="245751" y="0"/>
                    <a:pt x="284862" y="16200"/>
                    <a:pt x="313699" y="45037"/>
                  </a:cubicBezTo>
                  <a:cubicBezTo>
                    <a:pt x="342535" y="73874"/>
                    <a:pt x="358736" y="112985"/>
                    <a:pt x="358736" y="153767"/>
                  </a:cubicBezTo>
                  <a:lnTo>
                    <a:pt x="358736" y="197443"/>
                  </a:lnTo>
                  <a:cubicBezTo>
                    <a:pt x="358736" y="238225"/>
                    <a:pt x="342535" y="277336"/>
                    <a:pt x="313699" y="306173"/>
                  </a:cubicBezTo>
                  <a:cubicBezTo>
                    <a:pt x="284862" y="335010"/>
                    <a:pt x="245751" y="351210"/>
                    <a:pt x="204969" y="351210"/>
                  </a:cubicBezTo>
                  <a:lnTo>
                    <a:pt x="153767" y="351210"/>
                  </a:lnTo>
                  <a:cubicBezTo>
                    <a:pt x="112985" y="351210"/>
                    <a:pt x="73874" y="335010"/>
                    <a:pt x="45037" y="306173"/>
                  </a:cubicBezTo>
                  <a:cubicBezTo>
                    <a:pt x="16200" y="277336"/>
                    <a:pt x="0" y="238225"/>
                    <a:pt x="0" y="197443"/>
                  </a:cubicBezTo>
                  <a:lnTo>
                    <a:pt x="0" y="153767"/>
                  </a:lnTo>
                  <a:cubicBezTo>
                    <a:pt x="0" y="112985"/>
                    <a:pt x="16200" y="73874"/>
                    <a:pt x="45037" y="45037"/>
                  </a:cubicBezTo>
                  <a:cubicBezTo>
                    <a:pt x="73874" y="16200"/>
                    <a:pt x="112985" y="0"/>
                    <a:pt x="153767" y="0"/>
                  </a:cubicBezTo>
                  <a:close/>
                </a:path>
              </a:pathLst>
            </a:custGeom>
            <a:solidFill>
              <a:srgbClr val="4C62AF"/>
            </a:solidFill>
            <a:ln cap="sq">
              <a:noFill/>
              <a:prstDash val="solid"/>
              <a:miter/>
            </a:ln>
          </p:spPr>
        </p:sp>
        <p:sp>
          <p:nvSpPr>
            <p:cNvPr name="TextBox 32" id="32"/>
            <p:cNvSpPr txBox="true"/>
            <p:nvPr/>
          </p:nvSpPr>
          <p:spPr>
            <a:xfrm>
              <a:off x="0" y="-123825"/>
              <a:ext cx="358736" cy="475035"/>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33" id="33"/>
          <p:cNvGrpSpPr/>
          <p:nvPr/>
        </p:nvGrpSpPr>
        <p:grpSpPr>
          <a:xfrm rot="-10800000">
            <a:off x="13618454" y="5381232"/>
            <a:ext cx="1401308" cy="732342"/>
            <a:chOff x="0" y="0"/>
            <a:chExt cx="499220" cy="260899"/>
          </a:xfrm>
        </p:grpSpPr>
        <p:sp>
          <p:nvSpPr>
            <p:cNvPr name="Freeform 34" id="34"/>
            <p:cNvSpPr/>
            <p:nvPr/>
          </p:nvSpPr>
          <p:spPr>
            <a:xfrm flipH="false" flipV="false" rot="0">
              <a:off x="0" y="0"/>
              <a:ext cx="499220" cy="260899"/>
            </a:xfrm>
            <a:custGeom>
              <a:avLst/>
              <a:gdLst/>
              <a:ahLst/>
              <a:cxnLst/>
              <a:rect r="r" b="b" t="t" l="l"/>
              <a:pathLst>
                <a:path h="260899" w="499220">
                  <a:moveTo>
                    <a:pt x="130449" y="0"/>
                  </a:moveTo>
                  <a:lnTo>
                    <a:pt x="368770" y="0"/>
                  </a:lnTo>
                  <a:cubicBezTo>
                    <a:pt x="440816" y="0"/>
                    <a:pt x="499220" y="58404"/>
                    <a:pt x="499220" y="130449"/>
                  </a:cubicBezTo>
                  <a:lnTo>
                    <a:pt x="499220" y="130449"/>
                  </a:lnTo>
                  <a:cubicBezTo>
                    <a:pt x="499220" y="165047"/>
                    <a:pt x="485476" y="198227"/>
                    <a:pt x="461012" y="222691"/>
                  </a:cubicBezTo>
                  <a:cubicBezTo>
                    <a:pt x="436548" y="247155"/>
                    <a:pt x="403368" y="260899"/>
                    <a:pt x="368770" y="260899"/>
                  </a:cubicBezTo>
                  <a:lnTo>
                    <a:pt x="130449" y="260899"/>
                  </a:lnTo>
                  <a:cubicBezTo>
                    <a:pt x="58404" y="260899"/>
                    <a:pt x="0" y="202495"/>
                    <a:pt x="0" y="130449"/>
                  </a:cubicBezTo>
                  <a:lnTo>
                    <a:pt x="0" y="130449"/>
                  </a:lnTo>
                  <a:cubicBezTo>
                    <a:pt x="0" y="58404"/>
                    <a:pt x="58404" y="0"/>
                    <a:pt x="130449" y="0"/>
                  </a:cubicBezTo>
                  <a:close/>
                </a:path>
              </a:pathLst>
            </a:custGeom>
            <a:solidFill>
              <a:srgbClr val="4C62AF"/>
            </a:solidFill>
            <a:ln cap="rnd">
              <a:noFill/>
              <a:prstDash val="solid"/>
              <a:round/>
            </a:ln>
          </p:spPr>
        </p:sp>
        <p:sp>
          <p:nvSpPr>
            <p:cNvPr name="TextBox 35" id="35"/>
            <p:cNvSpPr txBox="true"/>
            <p:nvPr/>
          </p:nvSpPr>
          <p:spPr>
            <a:xfrm>
              <a:off x="0" y="-123825"/>
              <a:ext cx="499220" cy="384724"/>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36" id="36"/>
          <p:cNvGrpSpPr/>
          <p:nvPr/>
        </p:nvGrpSpPr>
        <p:grpSpPr>
          <a:xfrm rot="-10800000">
            <a:off x="13949745" y="5286147"/>
            <a:ext cx="242163" cy="67623"/>
            <a:chOff x="0" y="0"/>
            <a:chExt cx="86271" cy="24091"/>
          </a:xfrm>
        </p:grpSpPr>
        <p:sp>
          <p:nvSpPr>
            <p:cNvPr name="Freeform 37" id="37"/>
            <p:cNvSpPr/>
            <p:nvPr/>
          </p:nvSpPr>
          <p:spPr>
            <a:xfrm flipH="false" flipV="false" rot="0">
              <a:off x="0" y="0"/>
              <a:ext cx="86271" cy="24091"/>
            </a:xfrm>
            <a:custGeom>
              <a:avLst/>
              <a:gdLst/>
              <a:ahLst/>
              <a:cxnLst/>
              <a:rect r="r" b="b" t="t" l="l"/>
              <a:pathLst>
                <a:path h="24091" w="86271">
                  <a:moveTo>
                    <a:pt x="12045" y="0"/>
                  </a:moveTo>
                  <a:lnTo>
                    <a:pt x="74226" y="0"/>
                  </a:lnTo>
                  <a:cubicBezTo>
                    <a:pt x="77420" y="0"/>
                    <a:pt x="80484" y="1269"/>
                    <a:pt x="82743" y="3528"/>
                  </a:cubicBezTo>
                  <a:cubicBezTo>
                    <a:pt x="85002" y="5787"/>
                    <a:pt x="86271" y="8851"/>
                    <a:pt x="86271" y="12045"/>
                  </a:cubicBezTo>
                  <a:lnTo>
                    <a:pt x="86271" y="12045"/>
                  </a:lnTo>
                  <a:cubicBezTo>
                    <a:pt x="86271" y="18698"/>
                    <a:pt x="80878" y="24091"/>
                    <a:pt x="74226" y="24091"/>
                  </a:cubicBezTo>
                  <a:lnTo>
                    <a:pt x="12045" y="24091"/>
                  </a:lnTo>
                  <a:cubicBezTo>
                    <a:pt x="8851" y="24091"/>
                    <a:pt x="5787" y="22822"/>
                    <a:pt x="3528" y="20563"/>
                  </a:cubicBezTo>
                  <a:cubicBezTo>
                    <a:pt x="1269" y="18304"/>
                    <a:pt x="0" y="15240"/>
                    <a:pt x="0" y="12045"/>
                  </a:cubicBezTo>
                  <a:lnTo>
                    <a:pt x="0" y="12045"/>
                  </a:lnTo>
                  <a:cubicBezTo>
                    <a:pt x="0" y="8851"/>
                    <a:pt x="1269" y="5787"/>
                    <a:pt x="3528" y="3528"/>
                  </a:cubicBezTo>
                  <a:cubicBezTo>
                    <a:pt x="5787" y="1269"/>
                    <a:pt x="8851" y="0"/>
                    <a:pt x="12045" y="0"/>
                  </a:cubicBezTo>
                  <a:close/>
                </a:path>
              </a:pathLst>
            </a:custGeom>
            <a:solidFill>
              <a:srgbClr val="EAEA28"/>
            </a:solidFill>
          </p:spPr>
        </p:sp>
        <p:sp>
          <p:nvSpPr>
            <p:cNvPr name="TextBox 38" id="38"/>
            <p:cNvSpPr txBox="true"/>
            <p:nvPr/>
          </p:nvSpPr>
          <p:spPr>
            <a:xfrm>
              <a:off x="0" y="-123825"/>
              <a:ext cx="86271" cy="147916"/>
            </a:xfrm>
            <a:prstGeom prst="rect">
              <a:avLst/>
            </a:prstGeom>
          </p:spPr>
          <p:txBody>
            <a:bodyPr anchor="ctr" rtlCol="false" tIns="37556" lIns="37556" bIns="37556" rIns="37556"/>
            <a:lstStyle/>
            <a:p>
              <a:pPr algn="ctr">
                <a:lnSpc>
                  <a:spcPts val="4419"/>
                </a:lnSpc>
              </a:pPr>
            </a:p>
          </p:txBody>
        </p:sp>
      </p:grpSp>
      <p:grpSp>
        <p:nvGrpSpPr>
          <p:cNvPr name="Group 39" id="39"/>
          <p:cNvGrpSpPr/>
          <p:nvPr/>
        </p:nvGrpSpPr>
        <p:grpSpPr>
          <a:xfrm rot="-10800000">
            <a:off x="14418937" y="5286147"/>
            <a:ext cx="242163" cy="67623"/>
            <a:chOff x="0" y="0"/>
            <a:chExt cx="86271" cy="24091"/>
          </a:xfrm>
        </p:grpSpPr>
        <p:sp>
          <p:nvSpPr>
            <p:cNvPr name="Freeform 40" id="40"/>
            <p:cNvSpPr/>
            <p:nvPr/>
          </p:nvSpPr>
          <p:spPr>
            <a:xfrm flipH="false" flipV="false" rot="0">
              <a:off x="0" y="0"/>
              <a:ext cx="86271" cy="24091"/>
            </a:xfrm>
            <a:custGeom>
              <a:avLst/>
              <a:gdLst/>
              <a:ahLst/>
              <a:cxnLst/>
              <a:rect r="r" b="b" t="t" l="l"/>
              <a:pathLst>
                <a:path h="24091" w="86271">
                  <a:moveTo>
                    <a:pt x="12045" y="0"/>
                  </a:moveTo>
                  <a:lnTo>
                    <a:pt x="74226" y="0"/>
                  </a:lnTo>
                  <a:cubicBezTo>
                    <a:pt x="77420" y="0"/>
                    <a:pt x="80484" y="1269"/>
                    <a:pt x="82743" y="3528"/>
                  </a:cubicBezTo>
                  <a:cubicBezTo>
                    <a:pt x="85002" y="5787"/>
                    <a:pt x="86271" y="8851"/>
                    <a:pt x="86271" y="12045"/>
                  </a:cubicBezTo>
                  <a:lnTo>
                    <a:pt x="86271" y="12045"/>
                  </a:lnTo>
                  <a:cubicBezTo>
                    <a:pt x="86271" y="18698"/>
                    <a:pt x="80878" y="24091"/>
                    <a:pt x="74226" y="24091"/>
                  </a:cubicBezTo>
                  <a:lnTo>
                    <a:pt x="12045" y="24091"/>
                  </a:lnTo>
                  <a:cubicBezTo>
                    <a:pt x="8851" y="24091"/>
                    <a:pt x="5787" y="22822"/>
                    <a:pt x="3528" y="20563"/>
                  </a:cubicBezTo>
                  <a:cubicBezTo>
                    <a:pt x="1269" y="18304"/>
                    <a:pt x="0" y="15240"/>
                    <a:pt x="0" y="12045"/>
                  </a:cubicBezTo>
                  <a:lnTo>
                    <a:pt x="0" y="12045"/>
                  </a:lnTo>
                  <a:cubicBezTo>
                    <a:pt x="0" y="8851"/>
                    <a:pt x="1269" y="5787"/>
                    <a:pt x="3528" y="3528"/>
                  </a:cubicBezTo>
                  <a:cubicBezTo>
                    <a:pt x="5787" y="1269"/>
                    <a:pt x="8851" y="0"/>
                    <a:pt x="12045" y="0"/>
                  </a:cubicBezTo>
                  <a:close/>
                </a:path>
              </a:pathLst>
            </a:custGeom>
            <a:solidFill>
              <a:srgbClr val="EAEA28"/>
            </a:solidFill>
          </p:spPr>
        </p:sp>
        <p:sp>
          <p:nvSpPr>
            <p:cNvPr name="TextBox 41" id="41"/>
            <p:cNvSpPr txBox="true"/>
            <p:nvPr/>
          </p:nvSpPr>
          <p:spPr>
            <a:xfrm>
              <a:off x="0" y="-123825"/>
              <a:ext cx="86271" cy="147916"/>
            </a:xfrm>
            <a:prstGeom prst="rect">
              <a:avLst/>
            </a:prstGeom>
          </p:spPr>
          <p:txBody>
            <a:bodyPr anchor="ctr" rtlCol="false" tIns="37556" lIns="37556" bIns="37556" rIns="37556"/>
            <a:lstStyle/>
            <a:p>
              <a:pPr algn="ctr">
                <a:lnSpc>
                  <a:spcPts val="4419"/>
                </a:lnSpc>
              </a:pPr>
            </a:p>
          </p:txBody>
        </p:sp>
      </p:grpSp>
      <p:grpSp>
        <p:nvGrpSpPr>
          <p:cNvPr name="Group 42" id="42"/>
          <p:cNvGrpSpPr/>
          <p:nvPr/>
        </p:nvGrpSpPr>
        <p:grpSpPr>
          <a:xfrm rot="0">
            <a:off x="13645912" y="6190083"/>
            <a:ext cx="1346392" cy="412749"/>
            <a:chOff x="0" y="0"/>
            <a:chExt cx="597833" cy="183271"/>
          </a:xfrm>
        </p:grpSpPr>
        <p:sp>
          <p:nvSpPr>
            <p:cNvPr name="Freeform 43" id="43"/>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44" id="44"/>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grpSp>
        <p:nvGrpSpPr>
          <p:cNvPr name="Group 45" id="45"/>
          <p:cNvGrpSpPr/>
          <p:nvPr/>
        </p:nvGrpSpPr>
        <p:grpSpPr>
          <a:xfrm rot="0">
            <a:off x="13625882" y="6505122"/>
            <a:ext cx="151641" cy="1396130"/>
            <a:chOff x="0" y="0"/>
            <a:chExt cx="39938" cy="367705"/>
          </a:xfrm>
        </p:grpSpPr>
        <p:sp>
          <p:nvSpPr>
            <p:cNvPr name="Freeform 46" id="46"/>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47" id="47"/>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48" id="48"/>
          <p:cNvGrpSpPr/>
          <p:nvPr/>
        </p:nvGrpSpPr>
        <p:grpSpPr>
          <a:xfrm rot="0">
            <a:off x="14868121" y="6505122"/>
            <a:ext cx="151641" cy="1396130"/>
            <a:chOff x="0" y="0"/>
            <a:chExt cx="39938" cy="367705"/>
          </a:xfrm>
        </p:grpSpPr>
        <p:sp>
          <p:nvSpPr>
            <p:cNvPr name="Freeform 49" id="49"/>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50" id="50"/>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51" id="51"/>
          <p:cNvGrpSpPr/>
          <p:nvPr/>
        </p:nvGrpSpPr>
        <p:grpSpPr>
          <a:xfrm rot="-10800000">
            <a:off x="13645912" y="7750782"/>
            <a:ext cx="1346392" cy="412749"/>
            <a:chOff x="0" y="0"/>
            <a:chExt cx="597833" cy="183271"/>
          </a:xfrm>
        </p:grpSpPr>
        <p:sp>
          <p:nvSpPr>
            <p:cNvPr name="Freeform 52" id="52"/>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53" id="53"/>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grpSp>
        <p:nvGrpSpPr>
          <p:cNvPr name="Group 54" id="54"/>
          <p:cNvGrpSpPr/>
          <p:nvPr/>
        </p:nvGrpSpPr>
        <p:grpSpPr>
          <a:xfrm rot="-9870462">
            <a:off x="15000250" y="6349401"/>
            <a:ext cx="254489" cy="94113"/>
            <a:chOff x="0" y="0"/>
            <a:chExt cx="90662" cy="33528"/>
          </a:xfrm>
        </p:grpSpPr>
        <p:sp>
          <p:nvSpPr>
            <p:cNvPr name="Freeform 55" id="55"/>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56" id="56"/>
            <p:cNvSpPr txBox="true"/>
            <p:nvPr/>
          </p:nvSpPr>
          <p:spPr>
            <a:xfrm>
              <a:off x="8500" y="-120682"/>
              <a:ext cx="73663" cy="151067"/>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57" id="57"/>
          <p:cNvGrpSpPr/>
          <p:nvPr/>
        </p:nvGrpSpPr>
        <p:grpSpPr>
          <a:xfrm rot="9883450">
            <a:off x="13356063" y="6348985"/>
            <a:ext cx="254489" cy="94113"/>
            <a:chOff x="0" y="0"/>
            <a:chExt cx="90662" cy="33528"/>
          </a:xfrm>
        </p:grpSpPr>
        <p:sp>
          <p:nvSpPr>
            <p:cNvPr name="Freeform 58" id="58"/>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59" id="59"/>
            <p:cNvSpPr txBox="true"/>
            <p:nvPr/>
          </p:nvSpPr>
          <p:spPr>
            <a:xfrm>
              <a:off x="8500" y="-120682"/>
              <a:ext cx="73663" cy="151067"/>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60" id="60"/>
          <p:cNvGrpSpPr/>
          <p:nvPr/>
        </p:nvGrpSpPr>
        <p:grpSpPr>
          <a:xfrm rot="0">
            <a:off x="15590947" y="8756254"/>
            <a:ext cx="1551605" cy="1053425"/>
            <a:chOff x="0" y="0"/>
            <a:chExt cx="2068806" cy="1404567"/>
          </a:xfrm>
        </p:grpSpPr>
        <p:grpSp>
          <p:nvGrpSpPr>
            <p:cNvPr name="Group 61" id="61"/>
            <p:cNvGrpSpPr/>
            <p:nvPr/>
          </p:nvGrpSpPr>
          <p:grpSpPr>
            <a:xfrm rot="-1301850">
              <a:off x="69027" y="330569"/>
              <a:ext cx="1930752" cy="743429"/>
              <a:chOff x="0" y="0"/>
              <a:chExt cx="812800" cy="312966"/>
            </a:xfrm>
          </p:grpSpPr>
          <p:sp>
            <p:nvSpPr>
              <p:cNvPr name="Freeform 62" id="62"/>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FF4B4B"/>
              </a:solidFill>
            </p:spPr>
          </p:sp>
          <p:sp>
            <p:nvSpPr>
              <p:cNvPr name="TextBox 63" id="63"/>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64" id="64"/>
            <p:cNvGrpSpPr/>
            <p:nvPr/>
          </p:nvGrpSpPr>
          <p:grpSpPr>
            <a:xfrm rot="-1301850">
              <a:off x="704833" y="372713"/>
              <a:ext cx="659140" cy="659140"/>
              <a:chOff x="0" y="0"/>
              <a:chExt cx="812800" cy="812800"/>
            </a:xfrm>
          </p:grpSpPr>
          <p:sp>
            <p:nvSpPr>
              <p:cNvPr name="Freeform 65" id="6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6" id="66"/>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67" id="67"/>
          <p:cNvGrpSpPr/>
          <p:nvPr/>
        </p:nvGrpSpPr>
        <p:grpSpPr>
          <a:xfrm rot="0">
            <a:off x="11634428" y="7810236"/>
            <a:ext cx="557572" cy="1448064"/>
            <a:chOff x="0" y="0"/>
            <a:chExt cx="743429" cy="1930752"/>
          </a:xfrm>
        </p:grpSpPr>
        <p:grpSp>
          <p:nvGrpSpPr>
            <p:cNvPr name="Group 68" id="68"/>
            <p:cNvGrpSpPr/>
            <p:nvPr/>
          </p:nvGrpSpPr>
          <p:grpSpPr>
            <a:xfrm rot="-5400000">
              <a:off x="-593662" y="593662"/>
              <a:ext cx="1930752" cy="743429"/>
              <a:chOff x="0" y="0"/>
              <a:chExt cx="812800" cy="312966"/>
            </a:xfrm>
          </p:grpSpPr>
          <p:sp>
            <p:nvSpPr>
              <p:cNvPr name="Freeform 69" id="69"/>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70" id="70"/>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71" id="71"/>
            <p:cNvGrpSpPr/>
            <p:nvPr/>
          </p:nvGrpSpPr>
          <p:grpSpPr>
            <a:xfrm rot="-5400000">
              <a:off x="42144" y="635806"/>
              <a:ext cx="659140" cy="659140"/>
              <a:chOff x="0" y="0"/>
              <a:chExt cx="812800" cy="812800"/>
            </a:xfrm>
          </p:grpSpPr>
          <p:sp>
            <p:nvSpPr>
              <p:cNvPr name="Freeform 72" id="7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3" id="73"/>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sp>
        <p:nvSpPr>
          <p:cNvPr name="TextBox 74" id="74"/>
          <p:cNvSpPr txBox="true"/>
          <p:nvPr/>
        </p:nvSpPr>
        <p:spPr>
          <a:xfrm rot="0">
            <a:off x="1356204" y="992757"/>
            <a:ext cx="12949219" cy="857177"/>
          </a:xfrm>
          <a:prstGeom prst="rect">
            <a:avLst/>
          </a:prstGeom>
        </p:spPr>
        <p:txBody>
          <a:bodyPr anchor="t" rtlCol="false" tIns="0" lIns="0" bIns="0" rIns="0">
            <a:spAutoFit/>
          </a:bodyPr>
          <a:lstStyle/>
          <a:p>
            <a:pPr marL="0" indent="0" lvl="0">
              <a:lnSpc>
                <a:spcPts val="6600"/>
              </a:lnSpc>
              <a:spcBef>
                <a:spcPct val="0"/>
              </a:spcBef>
            </a:pPr>
            <a:r>
              <a:rPr lang="en-US" sz="6000" spc="120">
                <a:solidFill>
                  <a:srgbClr val="FFFFFF"/>
                </a:solidFill>
                <a:latin typeface="Montserrat Ultra-Bold"/>
              </a:rPr>
              <a:t>INTRODUCTION</a:t>
            </a:r>
          </a:p>
        </p:txBody>
      </p:sp>
      <p:sp>
        <p:nvSpPr>
          <p:cNvPr name="TextBox 75" id="75"/>
          <p:cNvSpPr txBox="true"/>
          <p:nvPr/>
        </p:nvSpPr>
        <p:spPr>
          <a:xfrm rot="0">
            <a:off x="1028700" y="1965218"/>
            <a:ext cx="14876420" cy="118046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FFFFFF"/>
                </a:solidFill>
                <a:latin typeface="Canva Sans"/>
              </a:rPr>
              <a:t>Park-O-Matic represent an innovative approach to addressing the persistent urban challenge of parking management.</a:t>
            </a:r>
          </a:p>
        </p:txBody>
      </p:sp>
      <p:sp>
        <p:nvSpPr>
          <p:cNvPr name="TextBox 76" id="76"/>
          <p:cNvSpPr txBox="true"/>
          <p:nvPr/>
        </p:nvSpPr>
        <p:spPr>
          <a:xfrm rot="0">
            <a:off x="1076325" y="3259983"/>
            <a:ext cx="11141458" cy="598106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FFFFFF"/>
                </a:solidFill>
                <a:latin typeface="Canva Sans"/>
              </a:rPr>
              <a:t>These systems leverage advanced technologies, such as sensors, data analytics, and mobile apps, to enhance the effi?ciency and convenience of parking for both drivers and facility operators. </a:t>
            </a:r>
          </a:p>
          <a:p>
            <a:pPr marL="734059" indent="-367030" lvl="1">
              <a:lnSpc>
                <a:spcPts val="4759"/>
              </a:lnSpc>
              <a:buFont typeface="Arial"/>
              <a:buChar char="•"/>
            </a:pPr>
            <a:r>
              <a:rPr lang="en-US" sz="3399">
                <a:solidFill>
                  <a:srgbClr val="FFFFFF"/>
                </a:solidFill>
                <a:latin typeface="Canva Sans"/>
              </a:rPr>
              <a:t>This abstract explores the key components and benefits of smart parking systems, highlighting their capacity to reduce traffic congestion, optimize resource allocation, improve user experience, and contribute to environmental sustainability.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88219"/>
        </a:solidFill>
      </p:bgPr>
    </p:bg>
    <p:spTree>
      <p:nvGrpSpPr>
        <p:cNvPr id="1" name=""/>
        <p:cNvGrpSpPr/>
        <p:nvPr/>
      </p:nvGrpSpPr>
      <p:grpSpPr>
        <a:xfrm>
          <a:off x="0" y="0"/>
          <a:ext cx="0" cy="0"/>
          <a:chOff x="0" y="0"/>
          <a:chExt cx="0" cy="0"/>
        </a:xfrm>
      </p:grpSpPr>
      <p:grpSp>
        <p:nvGrpSpPr>
          <p:cNvPr name="Group 2" id="2"/>
          <p:cNvGrpSpPr/>
          <p:nvPr/>
        </p:nvGrpSpPr>
        <p:grpSpPr>
          <a:xfrm rot="0">
            <a:off x="10552604" y="8748451"/>
            <a:ext cx="8154894" cy="2038350"/>
            <a:chOff x="0" y="0"/>
            <a:chExt cx="2147791" cy="536849"/>
          </a:xfrm>
        </p:grpSpPr>
        <p:sp>
          <p:nvSpPr>
            <p:cNvPr name="Freeform 3" id="3"/>
            <p:cNvSpPr/>
            <p:nvPr/>
          </p:nvSpPr>
          <p:spPr>
            <a:xfrm flipH="false" flipV="false" rot="0">
              <a:off x="0" y="0"/>
              <a:ext cx="2147791" cy="536849"/>
            </a:xfrm>
            <a:custGeom>
              <a:avLst/>
              <a:gdLst/>
              <a:ahLst/>
              <a:cxnLst/>
              <a:rect r="r" b="b" t="t" l="l"/>
              <a:pathLst>
                <a:path h="536849" w="2147791">
                  <a:moveTo>
                    <a:pt x="0" y="0"/>
                  </a:moveTo>
                  <a:lnTo>
                    <a:pt x="2147791" y="0"/>
                  </a:lnTo>
                  <a:lnTo>
                    <a:pt x="2147791" y="536849"/>
                  </a:lnTo>
                  <a:lnTo>
                    <a:pt x="0" y="536849"/>
                  </a:lnTo>
                  <a:close/>
                </a:path>
              </a:pathLst>
            </a:custGeom>
            <a:solidFill>
              <a:srgbClr val="F4AD00"/>
            </a:solidFill>
          </p:spPr>
        </p:sp>
        <p:sp>
          <p:nvSpPr>
            <p:cNvPr name="TextBox 4" id="4"/>
            <p:cNvSpPr txBox="true"/>
            <p:nvPr/>
          </p:nvSpPr>
          <p:spPr>
            <a:xfrm>
              <a:off x="0" y="-123825"/>
              <a:ext cx="2147791" cy="660674"/>
            </a:xfrm>
            <a:prstGeom prst="rect">
              <a:avLst/>
            </a:prstGeom>
          </p:spPr>
          <p:txBody>
            <a:bodyPr anchor="ctr" rtlCol="false" tIns="50800" lIns="50800" bIns="50800" rIns="50800"/>
            <a:lstStyle/>
            <a:p>
              <a:pPr algn="ctr">
                <a:lnSpc>
                  <a:spcPts val="4420"/>
                </a:lnSpc>
              </a:pPr>
            </a:p>
          </p:txBody>
        </p:sp>
      </p:grpSp>
      <p:grpSp>
        <p:nvGrpSpPr>
          <p:cNvPr name="Group 5" id="5"/>
          <p:cNvGrpSpPr/>
          <p:nvPr/>
        </p:nvGrpSpPr>
        <p:grpSpPr>
          <a:xfrm rot="0">
            <a:off x="10306679" y="9392570"/>
            <a:ext cx="2091000" cy="70256"/>
            <a:chOff x="0" y="0"/>
            <a:chExt cx="547795" cy="18406"/>
          </a:xfrm>
        </p:grpSpPr>
        <p:sp>
          <p:nvSpPr>
            <p:cNvPr name="Freeform 6" id="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7" id="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8" id="8"/>
          <p:cNvGrpSpPr/>
          <p:nvPr/>
        </p:nvGrpSpPr>
        <p:grpSpPr>
          <a:xfrm rot="0">
            <a:off x="13202279" y="9392570"/>
            <a:ext cx="2091000" cy="70256"/>
            <a:chOff x="0" y="0"/>
            <a:chExt cx="547795" cy="18406"/>
          </a:xfrm>
        </p:grpSpPr>
        <p:sp>
          <p:nvSpPr>
            <p:cNvPr name="Freeform 9" id="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0" id="1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1" id="11"/>
          <p:cNvGrpSpPr/>
          <p:nvPr/>
        </p:nvGrpSpPr>
        <p:grpSpPr>
          <a:xfrm rot="0">
            <a:off x="16093379" y="9392570"/>
            <a:ext cx="2091000" cy="70256"/>
            <a:chOff x="0" y="0"/>
            <a:chExt cx="547795" cy="18406"/>
          </a:xfrm>
        </p:grpSpPr>
        <p:sp>
          <p:nvSpPr>
            <p:cNvPr name="Freeform 12" id="1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3" id="1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sp>
        <p:nvSpPr>
          <p:cNvPr name="Freeform 14" id="14"/>
          <p:cNvSpPr/>
          <p:nvPr/>
        </p:nvSpPr>
        <p:spPr>
          <a:xfrm flipH="false" flipV="false" rot="0">
            <a:off x="7980873" y="-547802"/>
            <a:ext cx="7312406" cy="6719927"/>
          </a:xfrm>
          <a:custGeom>
            <a:avLst/>
            <a:gdLst/>
            <a:ahLst/>
            <a:cxnLst/>
            <a:rect r="r" b="b" t="t" l="l"/>
            <a:pathLst>
              <a:path h="6719927" w="7312406">
                <a:moveTo>
                  <a:pt x="0" y="0"/>
                </a:moveTo>
                <a:lnTo>
                  <a:pt x="7312406" y="0"/>
                </a:lnTo>
                <a:lnTo>
                  <a:pt x="7312406" y="6719927"/>
                </a:lnTo>
                <a:lnTo>
                  <a:pt x="0" y="6719927"/>
                </a:lnTo>
                <a:lnTo>
                  <a:pt x="0" y="0"/>
                </a:lnTo>
                <a:close/>
              </a:path>
            </a:pathLst>
          </a:custGeom>
          <a:blipFill>
            <a:blip r:embed="rId2"/>
            <a:stretch>
              <a:fillRect l="0" t="-20079" r="0" b="-2015"/>
            </a:stretch>
          </a:blipFill>
        </p:spPr>
      </p:sp>
      <p:grpSp>
        <p:nvGrpSpPr>
          <p:cNvPr name="Group 15" id="15"/>
          <p:cNvGrpSpPr/>
          <p:nvPr/>
        </p:nvGrpSpPr>
        <p:grpSpPr>
          <a:xfrm rot="-5400000">
            <a:off x="240449" y="-1200150"/>
            <a:ext cx="11215802" cy="12687300"/>
            <a:chOff x="0" y="0"/>
            <a:chExt cx="2953956" cy="3341511"/>
          </a:xfrm>
        </p:grpSpPr>
        <p:sp>
          <p:nvSpPr>
            <p:cNvPr name="Freeform 16" id="16"/>
            <p:cNvSpPr/>
            <p:nvPr/>
          </p:nvSpPr>
          <p:spPr>
            <a:xfrm flipH="false" flipV="false" rot="0">
              <a:off x="0" y="0"/>
              <a:ext cx="2953956" cy="3341511"/>
            </a:xfrm>
            <a:custGeom>
              <a:avLst/>
              <a:gdLst/>
              <a:ahLst/>
              <a:cxnLst/>
              <a:rect r="r" b="b" t="t" l="l"/>
              <a:pathLst>
                <a:path h="3341511" w="2953956">
                  <a:moveTo>
                    <a:pt x="0" y="0"/>
                  </a:moveTo>
                  <a:lnTo>
                    <a:pt x="2953956" y="0"/>
                  </a:lnTo>
                  <a:lnTo>
                    <a:pt x="2953956" y="3341511"/>
                  </a:lnTo>
                  <a:lnTo>
                    <a:pt x="0" y="3341511"/>
                  </a:lnTo>
                  <a:close/>
                </a:path>
              </a:pathLst>
            </a:custGeom>
            <a:solidFill>
              <a:srgbClr val="0B1541"/>
            </a:solidFill>
          </p:spPr>
        </p:sp>
        <p:sp>
          <p:nvSpPr>
            <p:cNvPr name="TextBox 17" id="17"/>
            <p:cNvSpPr txBox="true"/>
            <p:nvPr/>
          </p:nvSpPr>
          <p:spPr>
            <a:xfrm>
              <a:off x="0" y="-123825"/>
              <a:ext cx="2953956" cy="3465336"/>
            </a:xfrm>
            <a:prstGeom prst="rect">
              <a:avLst/>
            </a:prstGeom>
          </p:spPr>
          <p:txBody>
            <a:bodyPr anchor="ctr" rtlCol="false" tIns="50800" lIns="50800" bIns="50800" rIns="50800"/>
            <a:lstStyle/>
            <a:p>
              <a:pPr algn="ctr">
                <a:lnSpc>
                  <a:spcPts val="4420"/>
                </a:lnSpc>
              </a:pPr>
            </a:p>
          </p:txBody>
        </p:sp>
      </p:grpSp>
      <p:sp>
        <p:nvSpPr>
          <p:cNvPr name="Freeform 18" id="18"/>
          <p:cNvSpPr/>
          <p:nvPr/>
        </p:nvSpPr>
        <p:spPr>
          <a:xfrm flipH="false" flipV="false" rot="0">
            <a:off x="12192000" y="3602839"/>
            <a:ext cx="16301121" cy="6164788"/>
          </a:xfrm>
          <a:custGeom>
            <a:avLst/>
            <a:gdLst/>
            <a:ahLst/>
            <a:cxnLst/>
            <a:rect r="r" b="b" t="t" l="l"/>
            <a:pathLst>
              <a:path h="6164788" w="16301121">
                <a:moveTo>
                  <a:pt x="0" y="0"/>
                </a:moveTo>
                <a:lnTo>
                  <a:pt x="16301121" y="0"/>
                </a:lnTo>
                <a:lnTo>
                  <a:pt x="16301121" y="6164787"/>
                </a:lnTo>
                <a:lnTo>
                  <a:pt x="0" y="61647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9" id="19"/>
          <p:cNvSpPr txBox="true"/>
          <p:nvPr/>
        </p:nvSpPr>
        <p:spPr>
          <a:xfrm rot="0">
            <a:off x="585786" y="746125"/>
            <a:ext cx="8369009" cy="660400"/>
          </a:xfrm>
          <a:prstGeom prst="rect">
            <a:avLst/>
          </a:prstGeom>
        </p:spPr>
        <p:txBody>
          <a:bodyPr anchor="t" rtlCol="false" tIns="0" lIns="0" bIns="0" rIns="0">
            <a:spAutoFit/>
          </a:bodyPr>
          <a:lstStyle/>
          <a:p>
            <a:pPr marL="0" indent="0" lvl="0">
              <a:lnSpc>
                <a:spcPts val="5000"/>
              </a:lnSpc>
            </a:pPr>
            <a:r>
              <a:rPr lang="en-US" sz="5000" spc="100">
                <a:solidFill>
                  <a:srgbClr val="F6BD33"/>
                </a:solidFill>
                <a:latin typeface="Montserrat Ultra-Bold"/>
              </a:rPr>
              <a:t>PROPOSED WORK</a:t>
            </a:r>
          </a:p>
        </p:txBody>
      </p:sp>
      <p:sp>
        <p:nvSpPr>
          <p:cNvPr name="TextBox 20" id="20"/>
          <p:cNvSpPr txBox="true"/>
          <p:nvPr/>
        </p:nvSpPr>
        <p:spPr>
          <a:xfrm rot="0">
            <a:off x="205679" y="1614801"/>
            <a:ext cx="12192000" cy="7909658"/>
          </a:xfrm>
          <a:prstGeom prst="rect">
            <a:avLst/>
          </a:prstGeom>
        </p:spPr>
        <p:txBody>
          <a:bodyPr anchor="t" rtlCol="false" tIns="0" lIns="0" bIns="0" rIns="0">
            <a:spAutoFit/>
          </a:bodyPr>
          <a:lstStyle/>
          <a:p>
            <a:pPr marL="604523" indent="-302261" lvl="1">
              <a:lnSpc>
                <a:spcPts val="3920"/>
              </a:lnSpc>
              <a:buFont typeface="Arial"/>
              <a:buChar char="•"/>
            </a:pPr>
            <a:r>
              <a:rPr lang="en-US" sz="2800">
                <a:solidFill>
                  <a:srgbClr val="FFFFFF"/>
                </a:solidFill>
                <a:latin typeface="Canva Sans"/>
              </a:rPr>
              <a:t>A proposed Park-O-Matic system using Arduino is designed to alleviate the perennial problem of finding parking spaces in crowded urban areas.</a:t>
            </a:r>
          </a:p>
          <a:p>
            <a:pPr marL="604523" indent="-302261" lvl="1">
              <a:lnSpc>
                <a:spcPts val="3920"/>
              </a:lnSpc>
              <a:buFont typeface="Arial"/>
              <a:buChar char="•"/>
            </a:pPr>
            <a:r>
              <a:rPr lang="en-US" sz="2800">
                <a:solidFill>
                  <a:srgbClr val="FFFFFF"/>
                </a:solidFill>
                <a:latin typeface="Canva Sans"/>
              </a:rPr>
              <a:t>This system employs a network of sensors, including IR sensors positioned at individual parking spots and an ultrasonic sensor at the entrance to the parking facility. The IR sensors detect vehicle presence, relaying this information to the central Arduino controller, which processes the data in real-time to determine the availability of each parking space. A LED display or LCD screen at the entrance of the parking lot informs drivers of the number of open parking spaces. Optionally, physical barriers, such as gates, can be controlled by servo motors to restrict entry into full lots. </a:t>
            </a:r>
          </a:p>
          <a:p>
            <a:pPr marL="604523" indent="-302261" lvl="1">
              <a:lnSpc>
                <a:spcPts val="3920"/>
              </a:lnSpc>
              <a:buFont typeface="Arial"/>
              <a:buChar char="•"/>
            </a:pPr>
            <a:r>
              <a:rPr lang="en-US" sz="2800">
                <a:solidFill>
                  <a:srgbClr val="FFFFFF"/>
                </a:solidFill>
                <a:latin typeface="Canva Sans"/>
              </a:rPr>
              <a:t>Overall, this proposed system enhances the efficiency of parking facilities, reduces traffic congestion, and improves the user experience by making parking more accessible and convenient for urban commuters.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791551" y="748449"/>
            <a:ext cx="11215802" cy="8623300"/>
            <a:chOff x="0" y="0"/>
            <a:chExt cx="2953956" cy="2271157"/>
          </a:xfrm>
        </p:grpSpPr>
        <p:sp>
          <p:nvSpPr>
            <p:cNvPr name="Freeform 3" id="3"/>
            <p:cNvSpPr/>
            <p:nvPr/>
          </p:nvSpPr>
          <p:spPr>
            <a:xfrm flipH="false" flipV="false" rot="0">
              <a:off x="0" y="0"/>
              <a:ext cx="2953956" cy="2271157"/>
            </a:xfrm>
            <a:custGeom>
              <a:avLst/>
              <a:gdLst/>
              <a:ahLst/>
              <a:cxnLst/>
              <a:rect r="r" b="b" t="t" l="l"/>
              <a:pathLst>
                <a:path h="2271157" w="2953956">
                  <a:moveTo>
                    <a:pt x="0" y="0"/>
                  </a:moveTo>
                  <a:lnTo>
                    <a:pt x="2953956" y="0"/>
                  </a:lnTo>
                  <a:lnTo>
                    <a:pt x="2953956" y="2271157"/>
                  </a:lnTo>
                  <a:lnTo>
                    <a:pt x="0" y="2271157"/>
                  </a:lnTo>
                  <a:close/>
                </a:path>
              </a:pathLst>
            </a:custGeom>
            <a:solidFill>
              <a:srgbClr val="0B1541"/>
            </a:solidFill>
          </p:spPr>
        </p:sp>
        <p:sp>
          <p:nvSpPr>
            <p:cNvPr name="TextBox 4" id="4"/>
            <p:cNvSpPr txBox="true"/>
            <p:nvPr/>
          </p:nvSpPr>
          <p:spPr>
            <a:xfrm>
              <a:off x="0" y="-123825"/>
              <a:ext cx="2953956" cy="2394982"/>
            </a:xfrm>
            <a:prstGeom prst="rect">
              <a:avLst/>
            </a:prstGeom>
          </p:spPr>
          <p:txBody>
            <a:bodyPr anchor="t" rtlCol="false" tIns="50800" lIns="50800" bIns="50800" rIns="50800"/>
            <a:lstStyle/>
            <a:p>
              <a:pPr algn="ctr">
                <a:lnSpc>
                  <a:spcPts val="4420"/>
                </a:lnSpc>
              </a:pPr>
            </a:p>
          </p:txBody>
        </p:sp>
      </p:grpSp>
      <p:sp>
        <p:nvSpPr>
          <p:cNvPr name="TextBox 5" id="5"/>
          <p:cNvSpPr txBox="true"/>
          <p:nvPr/>
        </p:nvSpPr>
        <p:spPr>
          <a:xfrm rot="0">
            <a:off x="300058" y="851394"/>
            <a:ext cx="7623371" cy="650874"/>
          </a:xfrm>
          <a:prstGeom prst="rect">
            <a:avLst/>
          </a:prstGeom>
        </p:spPr>
        <p:txBody>
          <a:bodyPr anchor="t" rtlCol="false" tIns="0" lIns="0" bIns="0" rIns="0">
            <a:spAutoFit/>
          </a:bodyPr>
          <a:lstStyle/>
          <a:p>
            <a:pPr algn="l" marL="0" indent="0" lvl="0">
              <a:lnSpc>
                <a:spcPts val="4999"/>
              </a:lnSpc>
              <a:spcBef>
                <a:spcPct val="0"/>
              </a:spcBef>
            </a:pPr>
            <a:r>
              <a:rPr lang="en-US" sz="4999" spc="99">
                <a:solidFill>
                  <a:srgbClr val="F88219"/>
                </a:solidFill>
                <a:latin typeface="Montserrat Bold"/>
              </a:rPr>
              <a:t>TECHNOLOGY USED </a:t>
            </a:r>
          </a:p>
        </p:txBody>
      </p:sp>
      <p:sp>
        <p:nvSpPr>
          <p:cNvPr name="TextBox 6" id="6"/>
          <p:cNvSpPr txBox="true"/>
          <p:nvPr/>
        </p:nvSpPr>
        <p:spPr>
          <a:xfrm rot="0">
            <a:off x="300058" y="2286800"/>
            <a:ext cx="7623371" cy="381000"/>
          </a:xfrm>
          <a:prstGeom prst="rect">
            <a:avLst/>
          </a:prstGeom>
        </p:spPr>
        <p:txBody>
          <a:bodyPr anchor="t" rtlCol="false" tIns="0" lIns="0" bIns="0" rIns="0">
            <a:spAutoFit/>
          </a:bodyPr>
          <a:lstStyle/>
          <a:p>
            <a:pPr marL="0" indent="0" lvl="0">
              <a:lnSpc>
                <a:spcPts val="2999"/>
              </a:lnSpc>
            </a:pPr>
            <a:r>
              <a:rPr lang="en-US" sz="2999" spc="59">
                <a:solidFill>
                  <a:srgbClr val="F6BD33"/>
                </a:solidFill>
                <a:latin typeface="Montserrat Bold"/>
              </a:rPr>
              <a:t>HARDWARE REQUIREMENTS</a:t>
            </a:r>
          </a:p>
        </p:txBody>
      </p:sp>
      <p:sp>
        <p:nvSpPr>
          <p:cNvPr name="TextBox 7" id="7"/>
          <p:cNvSpPr txBox="true"/>
          <p:nvPr/>
        </p:nvSpPr>
        <p:spPr>
          <a:xfrm rot="0">
            <a:off x="300058" y="2921039"/>
            <a:ext cx="7623371" cy="3496615"/>
          </a:xfrm>
          <a:prstGeom prst="rect">
            <a:avLst/>
          </a:prstGeom>
        </p:spPr>
        <p:txBody>
          <a:bodyPr anchor="t" rtlCol="false" tIns="0" lIns="0" bIns="0" rIns="0">
            <a:spAutoFit/>
          </a:bodyPr>
          <a:lstStyle/>
          <a:p>
            <a:pPr algn="just" marL="474979" indent="-237490" lvl="1">
              <a:lnSpc>
                <a:spcPts val="3079"/>
              </a:lnSpc>
              <a:buFont typeface="Arial"/>
              <a:buChar char="•"/>
            </a:pPr>
            <a:r>
              <a:rPr lang="en-US" sz="2199">
                <a:solidFill>
                  <a:srgbClr val="FFFFFF"/>
                </a:solidFill>
                <a:latin typeface="Muli"/>
              </a:rPr>
              <a:t>ARDUINO UNO </a:t>
            </a:r>
          </a:p>
          <a:p>
            <a:pPr algn="just" marL="474979" indent="-237490" lvl="1">
              <a:lnSpc>
                <a:spcPts val="3079"/>
              </a:lnSpc>
              <a:buFont typeface="Arial"/>
              <a:buChar char="•"/>
            </a:pPr>
            <a:r>
              <a:rPr lang="en-US" sz="2199">
                <a:solidFill>
                  <a:srgbClr val="FFFFFF"/>
                </a:solidFill>
                <a:latin typeface="Muli"/>
              </a:rPr>
              <a:t>SERVO MOTOR</a:t>
            </a:r>
          </a:p>
          <a:p>
            <a:pPr algn="just" marL="474979" indent="-237490" lvl="1">
              <a:lnSpc>
                <a:spcPts val="3079"/>
              </a:lnSpc>
              <a:buFont typeface="Arial"/>
              <a:buChar char="•"/>
            </a:pPr>
            <a:r>
              <a:rPr lang="en-US" sz="2199">
                <a:solidFill>
                  <a:srgbClr val="FFFFFF"/>
                </a:solidFill>
                <a:latin typeface="Muli"/>
              </a:rPr>
              <a:t>IR PROXIMITY SENSOR</a:t>
            </a:r>
          </a:p>
          <a:p>
            <a:pPr algn="just" marL="474979" indent="-237490" lvl="1">
              <a:lnSpc>
                <a:spcPts val="3079"/>
              </a:lnSpc>
              <a:buFont typeface="Arial"/>
              <a:buChar char="•"/>
            </a:pPr>
            <a:r>
              <a:rPr lang="en-US" sz="2199">
                <a:solidFill>
                  <a:srgbClr val="FFFFFF"/>
                </a:solidFill>
                <a:latin typeface="Muli"/>
              </a:rPr>
              <a:t>ULTRASONIC SENSOR</a:t>
            </a:r>
          </a:p>
          <a:p>
            <a:pPr algn="just" marL="474979" indent="-237490" lvl="1">
              <a:lnSpc>
                <a:spcPts val="3079"/>
              </a:lnSpc>
              <a:buFont typeface="Arial"/>
              <a:buChar char="•"/>
            </a:pPr>
            <a:r>
              <a:rPr lang="en-US" sz="2199">
                <a:solidFill>
                  <a:srgbClr val="FFFFFF"/>
                </a:solidFill>
                <a:latin typeface="Muli"/>
              </a:rPr>
              <a:t>BUZZER</a:t>
            </a:r>
          </a:p>
          <a:p>
            <a:pPr algn="just" marL="474979" indent="-237490" lvl="1">
              <a:lnSpc>
                <a:spcPts val="3079"/>
              </a:lnSpc>
              <a:buFont typeface="Arial"/>
              <a:buChar char="•"/>
            </a:pPr>
            <a:r>
              <a:rPr lang="en-US" sz="2199">
                <a:solidFill>
                  <a:srgbClr val="FFFFFF"/>
                </a:solidFill>
                <a:latin typeface="Muli"/>
              </a:rPr>
              <a:t>POTENTIOMETER</a:t>
            </a:r>
          </a:p>
          <a:p>
            <a:pPr algn="just" marL="474979" indent="-237490" lvl="1">
              <a:lnSpc>
                <a:spcPts val="3079"/>
              </a:lnSpc>
              <a:buFont typeface="Arial"/>
              <a:buChar char="•"/>
            </a:pPr>
            <a:r>
              <a:rPr lang="en-US" sz="2199">
                <a:solidFill>
                  <a:srgbClr val="FFFFFF"/>
                </a:solidFill>
                <a:latin typeface="Muli"/>
              </a:rPr>
              <a:t>JUMPER WIRES</a:t>
            </a:r>
          </a:p>
          <a:p>
            <a:pPr algn="just" marL="474979" indent="-237490" lvl="1">
              <a:lnSpc>
                <a:spcPts val="3079"/>
              </a:lnSpc>
              <a:buFont typeface="Arial"/>
              <a:buChar char="•"/>
            </a:pPr>
            <a:r>
              <a:rPr lang="en-US" sz="2199">
                <a:solidFill>
                  <a:srgbClr val="FFFFFF"/>
                </a:solidFill>
                <a:latin typeface="Muli"/>
              </a:rPr>
              <a:t>LCD DISPLAY </a:t>
            </a:r>
          </a:p>
          <a:p>
            <a:pPr algn="just" marL="474979" indent="-237490" lvl="1">
              <a:lnSpc>
                <a:spcPts val="3079"/>
              </a:lnSpc>
              <a:buFont typeface="Arial"/>
              <a:buChar char="•"/>
            </a:pPr>
            <a:r>
              <a:rPr lang="en-US" sz="2199">
                <a:solidFill>
                  <a:srgbClr val="FFFFFF"/>
                </a:solidFill>
                <a:latin typeface="Muli"/>
              </a:rPr>
              <a:t>BREADBOARD</a:t>
            </a:r>
          </a:p>
        </p:txBody>
      </p:sp>
      <p:grpSp>
        <p:nvGrpSpPr>
          <p:cNvPr name="Group 8" id="8"/>
          <p:cNvGrpSpPr/>
          <p:nvPr/>
        </p:nvGrpSpPr>
        <p:grpSpPr>
          <a:xfrm rot="-5400000">
            <a:off x="7020302" y="344533"/>
            <a:ext cx="13664400" cy="9597934"/>
            <a:chOff x="0" y="0"/>
            <a:chExt cx="18219200" cy="12797245"/>
          </a:xfrm>
        </p:grpSpPr>
        <p:grpSp>
          <p:nvGrpSpPr>
            <p:cNvPr name="Group 9" id="9"/>
            <p:cNvGrpSpPr/>
            <p:nvPr/>
          </p:nvGrpSpPr>
          <p:grpSpPr>
            <a:xfrm rot="0">
              <a:off x="1095900" y="855961"/>
              <a:ext cx="16027400" cy="218831"/>
              <a:chOff x="0" y="0"/>
              <a:chExt cx="3165906" cy="43226"/>
            </a:xfrm>
          </p:grpSpPr>
          <p:sp>
            <p:nvSpPr>
              <p:cNvPr name="Freeform 10" id="10"/>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11" id="11"/>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12" id="12"/>
            <p:cNvGrpSpPr/>
            <p:nvPr/>
          </p:nvGrpSpPr>
          <p:grpSpPr>
            <a:xfrm rot="0">
              <a:off x="0" y="3285507"/>
              <a:ext cx="2788000" cy="93675"/>
              <a:chOff x="0" y="0"/>
              <a:chExt cx="547795" cy="18406"/>
            </a:xfrm>
          </p:grpSpPr>
          <p:sp>
            <p:nvSpPr>
              <p:cNvPr name="Freeform 13" id="1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4" id="1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5" id="15"/>
            <p:cNvGrpSpPr/>
            <p:nvPr/>
          </p:nvGrpSpPr>
          <p:grpSpPr>
            <a:xfrm rot="0">
              <a:off x="11570400" y="3285507"/>
              <a:ext cx="2788000" cy="93675"/>
              <a:chOff x="0" y="0"/>
              <a:chExt cx="547795" cy="18406"/>
            </a:xfrm>
          </p:grpSpPr>
          <p:sp>
            <p:nvSpPr>
              <p:cNvPr name="Freeform 16" id="1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7" id="1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8" id="18"/>
            <p:cNvGrpSpPr/>
            <p:nvPr/>
          </p:nvGrpSpPr>
          <p:grpSpPr>
            <a:xfrm rot="0">
              <a:off x="3860800" y="3285507"/>
              <a:ext cx="2788000" cy="93675"/>
              <a:chOff x="0" y="0"/>
              <a:chExt cx="547795" cy="18406"/>
            </a:xfrm>
          </p:grpSpPr>
          <p:sp>
            <p:nvSpPr>
              <p:cNvPr name="Freeform 19" id="1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0" id="2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1" id="21"/>
            <p:cNvGrpSpPr/>
            <p:nvPr/>
          </p:nvGrpSpPr>
          <p:grpSpPr>
            <a:xfrm rot="0">
              <a:off x="15431200" y="3285507"/>
              <a:ext cx="2788000" cy="93675"/>
              <a:chOff x="0" y="0"/>
              <a:chExt cx="547795" cy="18406"/>
            </a:xfrm>
          </p:grpSpPr>
          <p:sp>
            <p:nvSpPr>
              <p:cNvPr name="Freeform 22" id="2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3" id="2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4" id="24"/>
            <p:cNvGrpSpPr/>
            <p:nvPr/>
          </p:nvGrpSpPr>
          <p:grpSpPr>
            <a:xfrm rot="0">
              <a:off x="7715600" y="3285507"/>
              <a:ext cx="2788000" cy="93675"/>
              <a:chOff x="0" y="0"/>
              <a:chExt cx="547795" cy="18406"/>
            </a:xfrm>
          </p:grpSpPr>
          <p:sp>
            <p:nvSpPr>
              <p:cNvPr name="Freeform 25" id="25"/>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6" id="26"/>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7" id="27"/>
            <p:cNvGrpSpPr/>
            <p:nvPr/>
          </p:nvGrpSpPr>
          <p:grpSpPr>
            <a:xfrm rot="0">
              <a:off x="0" y="8069329"/>
              <a:ext cx="2788000" cy="93675"/>
              <a:chOff x="0" y="0"/>
              <a:chExt cx="547795" cy="18406"/>
            </a:xfrm>
          </p:grpSpPr>
          <p:sp>
            <p:nvSpPr>
              <p:cNvPr name="Freeform 28" id="28"/>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9" id="29"/>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0" id="30"/>
            <p:cNvGrpSpPr/>
            <p:nvPr/>
          </p:nvGrpSpPr>
          <p:grpSpPr>
            <a:xfrm rot="0">
              <a:off x="11570400" y="8069329"/>
              <a:ext cx="2788000" cy="93675"/>
              <a:chOff x="0" y="0"/>
              <a:chExt cx="547795" cy="18406"/>
            </a:xfrm>
          </p:grpSpPr>
          <p:sp>
            <p:nvSpPr>
              <p:cNvPr name="Freeform 31" id="31"/>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2" id="32"/>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3" id="33"/>
            <p:cNvGrpSpPr/>
            <p:nvPr/>
          </p:nvGrpSpPr>
          <p:grpSpPr>
            <a:xfrm rot="0">
              <a:off x="3860800" y="8069329"/>
              <a:ext cx="2788000" cy="93675"/>
              <a:chOff x="0" y="0"/>
              <a:chExt cx="547795" cy="18406"/>
            </a:xfrm>
          </p:grpSpPr>
          <p:sp>
            <p:nvSpPr>
              <p:cNvPr name="Freeform 34" id="34"/>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5" id="35"/>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6" id="36"/>
            <p:cNvGrpSpPr/>
            <p:nvPr/>
          </p:nvGrpSpPr>
          <p:grpSpPr>
            <a:xfrm rot="0">
              <a:off x="15431200" y="8069329"/>
              <a:ext cx="2788000" cy="93675"/>
              <a:chOff x="0" y="0"/>
              <a:chExt cx="547795" cy="18406"/>
            </a:xfrm>
          </p:grpSpPr>
          <p:sp>
            <p:nvSpPr>
              <p:cNvPr name="Freeform 37" id="37"/>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8" id="38"/>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9" id="39"/>
            <p:cNvGrpSpPr/>
            <p:nvPr/>
          </p:nvGrpSpPr>
          <p:grpSpPr>
            <a:xfrm rot="0">
              <a:off x="7715600" y="8069329"/>
              <a:ext cx="2788000" cy="93675"/>
              <a:chOff x="0" y="0"/>
              <a:chExt cx="547795" cy="18406"/>
            </a:xfrm>
          </p:grpSpPr>
          <p:sp>
            <p:nvSpPr>
              <p:cNvPr name="Freeform 40" id="40"/>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41" id="41"/>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42" id="42"/>
            <p:cNvGrpSpPr/>
            <p:nvPr/>
          </p:nvGrpSpPr>
          <p:grpSpPr>
            <a:xfrm rot="0">
              <a:off x="1095900" y="5589898"/>
              <a:ext cx="16027400" cy="218831"/>
              <a:chOff x="0" y="0"/>
              <a:chExt cx="3165906" cy="43226"/>
            </a:xfrm>
          </p:grpSpPr>
          <p:sp>
            <p:nvSpPr>
              <p:cNvPr name="Freeform 43" id="43"/>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44" id="44"/>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45" id="45"/>
            <p:cNvGrpSpPr/>
            <p:nvPr/>
          </p:nvGrpSpPr>
          <p:grpSpPr>
            <a:xfrm rot="0">
              <a:off x="1095900" y="10433252"/>
              <a:ext cx="16027400" cy="218831"/>
              <a:chOff x="0" y="0"/>
              <a:chExt cx="3165906" cy="43226"/>
            </a:xfrm>
          </p:grpSpPr>
          <p:sp>
            <p:nvSpPr>
              <p:cNvPr name="Freeform 46" id="46"/>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47" id="47"/>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48" id="48"/>
            <p:cNvGrpSpPr/>
            <p:nvPr/>
          </p:nvGrpSpPr>
          <p:grpSpPr>
            <a:xfrm rot="0">
              <a:off x="1743600" y="10542667"/>
              <a:ext cx="14954403" cy="2254578"/>
              <a:chOff x="0" y="0"/>
              <a:chExt cx="2953956" cy="445349"/>
            </a:xfrm>
          </p:grpSpPr>
          <p:sp>
            <p:nvSpPr>
              <p:cNvPr name="Freeform 49" id="49"/>
              <p:cNvSpPr/>
              <p:nvPr/>
            </p:nvSpPr>
            <p:spPr>
              <a:xfrm flipH="false" flipV="false" rot="0">
                <a:off x="0" y="0"/>
                <a:ext cx="2953956" cy="445349"/>
              </a:xfrm>
              <a:custGeom>
                <a:avLst/>
                <a:gdLst/>
                <a:ahLst/>
                <a:cxnLst/>
                <a:rect r="r" b="b" t="t" l="l"/>
                <a:pathLst>
                  <a:path h="445349" w="2953956">
                    <a:moveTo>
                      <a:pt x="0" y="0"/>
                    </a:moveTo>
                    <a:lnTo>
                      <a:pt x="2953956" y="0"/>
                    </a:lnTo>
                    <a:lnTo>
                      <a:pt x="2953956" y="445349"/>
                    </a:lnTo>
                    <a:lnTo>
                      <a:pt x="0" y="445349"/>
                    </a:lnTo>
                    <a:close/>
                  </a:path>
                </a:pathLst>
              </a:custGeom>
              <a:solidFill>
                <a:srgbClr val="F5F1DC"/>
              </a:solidFill>
            </p:spPr>
          </p:sp>
          <p:sp>
            <p:nvSpPr>
              <p:cNvPr name="TextBox 50" id="50"/>
              <p:cNvSpPr txBox="true"/>
              <p:nvPr/>
            </p:nvSpPr>
            <p:spPr>
              <a:xfrm>
                <a:off x="0" y="-123825"/>
                <a:ext cx="2953956" cy="569174"/>
              </a:xfrm>
              <a:prstGeom prst="rect">
                <a:avLst/>
              </a:prstGeom>
            </p:spPr>
            <p:txBody>
              <a:bodyPr anchor="ctr" rtlCol="false" tIns="50800" lIns="50800" bIns="50800" rIns="50800"/>
              <a:lstStyle/>
              <a:p>
                <a:pPr algn="ctr">
                  <a:lnSpc>
                    <a:spcPts val="4420"/>
                  </a:lnSpc>
                </a:pPr>
              </a:p>
            </p:txBody>
          </p:sp>
        </p:grpSp>
        <p:grpSp>
          <p:nvGrpSpPr>
            <p:cNvPr name="Group 51" id="51"/>
            <p:cNvGrpSpPr/>
            <p:nvPr/>
          </p:nvGrpSpPr>
          <p:grpSpPr>
            <a:xfrm rot="5400000">
              <a:off x="3517479" y="593662"/>
              <a:ext cx="1930752" cy="743429"/>
              <a:chOff x="0" y="0"/>
              <a:chExt cx="812800" cy="312966"/>
            </a:xfrm>
          </p:grpSpPr>
          <p:sp>
            <p:nvSpPr>
              <p:cNvPr name="Freeform 52" id="52"/>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53" id="53"/>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54" id="54"/>
            <p:cNvGrpSpPr/>
            <p:nvPr/>
          </p:nvGrpSpPr>
          <p:grpSpPr>
            <a:xfrm rot="5400000">
              <a:off x="4153285" y="635806"/>
              <a:ext cx="659140" cy="659140"/>
              <a:chOff x="0" y="0"/>
              <a:chExt cx="812800" cy="812800"/>
            </a:xfrm>
          </p:grpSpPr>
          <p:sp>
            <p:nvSpPr>
              <p:cNvPr name="Freeform 55" id="5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6" id="56"/>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57" id="57"/>
            <p:cNvGrpSpPr/>
            <p:nvPr/>
          </p:nvGrpSpPr>
          <p:grpSpPr>
            <a:xfrm rot="7531530">
              <a:off x="8627140" y="1449622"/>
              <a:ext cx="1930752" cy="743429"/>
              <a:chOff x="0" y="0"/>
              <a:chExt cx="812800" cy="312966"/>
            </a:xfrm>
          </p:grpSpPr>
          <p:sp>
            <p:nvSpPr>
              <p:cNvPr name="Freeform 58" id="58"/>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22BF7E"/>
              </a:solidFill>
            </p:spPr>
          </p:sp>
          <p:sp>
            <p:nvSpPr>
              <p:cNvPr name="TextBox 59" id="59"/>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60" id="60"/>
            <p:cNvGrpSpPr/>
            <p:nvPr/>
          </p:nvGrpSpPr>
          <p:grpSpPr>
            <a:xfrm rot="7531530">
              <a:off x="9262946" y="1491767"/>
              <a:ext cx="659140" cy="659140"/>
              <a:chOff x="0" y="0"/>
              <a:chExt cx="812800" cy="812800"/>
            </a:xfrm>
          </p:grpSpPr>
          <p:sp>
            <p:nvSpPr>
              <p:cNvPr name="Freeform 61" id="6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2" id="62"/>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63" id="63"/>
            <p:cNvGrpSpPr/>
            <p:nvPr/>
          </p:nvGrpSpPr>
          <p:grpSpPr>
            <a:xfrm rot="4098149">
              <a:off x="3889194" y="10719935"/>
              <a:ext cx="1930752" cy="743429"/>
              <a:chOff x="0" y="0"/>
              <a:chExt cx="812800" cy="312966"/>
            </a:xfrm>
          </p:grpSpPr>
          <p:sp>
            <p:nvSpPr>
              <p:cNvPr name="Freeform 64" id="64"/>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FF4B4B"/>
              </a:solidFill>
            </p:spPr>
          </p:sp>
          <p:sp>
            <p:nvSpPr>
              <p:cNvPr name="TextBox 65" id="65"/>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66" id="66"/>
            <p:cNvGrpSpPr/>
            <p:nvPr/>
          </p:nvGrpSpPr>
          <p:grpSpPr>
            <a:xfrm rot="4098149">
              <a:off x="4524999" y="10762080"/>
              <a:ext cx="659140" cy="659140"/>
              <a:chOff x="0" y="0"/>
              <a:chExt cx="812800" cy="812800"/>
            </a:xfrm>
          </p:grpSpPr>
          <p:sp>
            <p:nvSpPr>
              <p:cNvPr name="Freeform 67" id="6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8" id="68"/>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69" id="69"/>
            <p:cNvGrpSpPr/>
            <p:nvPr/>
          </p:nvGrpSpPr>
          <p:grpSpPr>
            <a:xfrm rot="0">
              <a:off x="9220802" y="10926527"/>
              <a:ext cx="1930752" cy="743429"/>
              <a:chOff x="0" y="0"/>
              <a:chExt cx="812800" cy="312966"/>
            </a:xfrm>
          </p:grpSpPr>
          <p:sp>
            <p:nvSpPr>
              <p:cNvPr name="Freeform 70" id="70"/>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71" id="71"/>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72" id="72"/>
            <p:cNvGrpSpPr/>
            <p:nvPr/>
          </p:nvGrpSpPr>
          <p:grpSpPr>
            <a:xfrm rot="0">
              <a:off x="9856607" y="10968671"/>
              <a:ext cx="659140" cy="659140"/>
              <a:chOff x="0" y="0"/>
              <a:chExt cx="812800" cy="812800"/>
            </a:xfrm>
          </p:grpSpPr>
          <p:sp>
            <p:nvSpPr>
              <p:cNvPr name="Freeform 73" id="7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4" id="74"/>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75" id="75"/>
            <p:cNvGrpSpPr/>
            <p:nvPr/>
          </p:nvGrpSpPr>
          <p:grpSpPr>
            <a:xfrm rot="-5620548">
              <a:off x="12840443" y="4230963"/>
              <a:ext cx="1930752" cy="743429"/>
              <a:chOff x="0" y="0"/>
              <a:chExt cx="812800" cy="312966"/>
            </a:xfrm>
          </p:grpSpPr>
          <p:sp>
            <p:nvSpPr>
              <p:cNvPr name="Freeform 76" id="76"/>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A87CDF"/>
              </a:solidFill>
            </p:spPr>
          </p:sp>
          <p:sp>
            <p:nvSpPr>
              <p:cNvPr name="TextBox 77" id="77"/>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78" id="78"/>
            <p:cNvGrpSpPr/>
            <p:nvPr/>
          </p:nvGrpSpPr>
          <p:grpSpPr>
            <a:xfrm rot="-5620548">
              <a:off x="13476249" y="4273107"/>
              <a:ext cx="659140" cy="659140"/>
              <a:chOff x="0" y="0"/>
              <a:chExt cx="812800" cy="812800"/>
            </a:xfrm>
          </p:grpSpPr>
          <p:sp>
            <p:nvSpPr>
              <p:cNvPr name="Freeform 79" id="7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0" id="80"/>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81" id="81"/>
          <p:cNvGrpSpPr/>
          <p:nvPr/>
        </p:nvGrpSpPr>
        <p:grpSpPr>
          <a:xfrm rot="0">
            <a:off x="10879955" y="-192360"/>
            <a:ext cx="5716514" cy="8524014"/>
            <a:chOff x="0" y="0"/>
            <a:chExt cx="7622019" cy="11365351"/>
          </a:xfrm>
        </p:grpSpPr>
        <p:grpSp>
          <p:nvGrpSpPr>
            <p:cNvPr name="Group 82" id="82"/>
            <p:cNvGrpSpPr/>
            <p:nvPr/>
          </p:nvGrpSpPr>
          <p:grpSpPr>
            <a:xfrm rot="0">
              <a:off x="4062685" y="3907822"/>
              <a:ext cx="259157" cy="922763"/>
              <a:chOff x="0" y="0"/>
              <a:chExt cx="39938" cy="142206"/>
            </a:xfrm>
          </p:grpSpPr>
          <p:sp>
            <p:nvSpPr>
              <p:cNvPr name="Freeform 83" id="83"/>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84" id="84"/>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85" id="85"/>
            <p:cNvGrpSpPr/>
            <p:nvPr/>
          </p:nvGrpSpPr>
          <p:grpSpPr>
            <a:xfrm rot="0">
              <a:off x="6732983" y="3907822"/>
              <a:ext cx="259157" cy="922763"/>
              <a:chOff x="0" y="0"/>
              <a:chExt cx="39938" cy="142206"/>
            </a:xfrm>
          </p:grpSpPr>
          <p:sp>
            <p:nvSpPr>
              <p:cNvPr name="Freeform 86" id="86"/>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87" id="87"/>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88" id="88"/>
            <p:cNvGrpSpPr/>
            <p:nvPr/>
          </p:nvGrpSpPr>
          <p:grpSpPr>
            <a:xfrm rot="0">
              <a:off x="4062685" y="7167221"/>
              <a:ext cx="259157" cy="922763"/>
              <a:chOff x="0" y="0"/>
              <a:chExt cx="39938" cy="142206"/>
            </a:xfrm>
          </p:grpSpPr>
          <p:sp>
            <p:nvSpPr>
              <p:cNvPr name="Freeform 89" id="89"/>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0" id="90"/>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91" id="91"/>
            <p:cNvGrpSpPr/>
            <p:nvPr/>
          </p:nvGrpSpPr>
          <p:grpSpPr>
            <a:xfrm rot="0">
              <a:off x="6732983" y="7167221"/>
              <a:ext cx="259157" cy="922763"/>
              <a:chOff x="0" y="0"/>
              <a:chExt cx="39938" cy="142206"/>
            </a:xfrm>
          </p:grpSpPr>
          <p:sp>
            <p:nvSpPr>
              <p:cNvPr name="Freeform 92" id="92"/>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3" id="93"/>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94" id="94"/>
            <p:cNvGrpSpPr/>
            <p:nvPr/>
          </p:nvGrpSpPr>
          <p:grpSpPr>
            <a:xfrm rot="1071862">
              <a:off x="1181574" y="6064359"/>
              <a:ext cx="259157" cy="922763"/>
              <a:chOff x="0" y="0"/>
              <a:chExt cx="39938" cy="142206"/>
            </a:xfrm>
          </p:grpSpPr>
          <p:sp>
            <p:nvSpPr>
              <p:cNvPr name="Freeform 95" id="95"/>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6" id="96"/>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97" id="97"/>
            <p:cNvGrpSpPr/>
            <p:nvPr/>
          </p:nvGrpSpPr>
          <p:grpSpPr>
            <a:xfrm rot="1071862">
              <a:off x="3723125" y="6883513"/>
              <a:ext cx="259157" cy="922763"/>
              <a:chOff x="0" y="0"/>
              <a:chExt cx="39938" cy="142206"/>
            </a:xfrm>
          </p:grpSpPr>
          <p:sp>
            <p:nvSpPr>
              <p:cNvPr name="Freeform 98" id="98"/>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9" id="99"/>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100" id="100"/>
            <p:cNvGrpSpPr/>
            <p:nvPr/>
          </p:nvGrpSpPr>
          <p:grpSpPr>
            <a:xfrm rot="1071862">
              <a:off x="181705" y="9166608"/>
              <a:ext cx="259157" cy="922763"/>
              <a:chOff x="0" y="0"/>
              <a:chExt cx="39938" cy="142206"/>
            </a:xfrm>
          </p:grpSpPr>
          <p:sp>
            <p:nvSpPr>
              <p:cNvPr name="Freeform 101" id="10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02" id="102"/>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103" id="103"/>
            <p:cNvGrpSpPr/>
            <p:nvPr/>
          </p:nvGrpSpPr>
          <p:grpSpPr>
            <a:xfrm rot="1071862">
              <a:off x="2723256" y="9985762"/>
              <a:ext cx="259157" cy="922763"/>
              <a:chOff x="0" y="0"/>
              <a:chExt cx="39938" cy="142206"/>
            </a:xfrm>
          </p:grpSpPr>
          <p:sp>
            <p:nvSpPr>
              <p:cNvPr name="Freeform 104" id="104"/>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05" id="105"/>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sp>
          <p:nvSpPr>
            <p:cNvPr name="Freeform 106" id="106"/>
            <p:cNvSpPr/>
            <p:nvPr/>
          </p:nvSpPr>
          <p:spPr>
            <a:xfrm flipH="false" flipV="false" rot="-9721201">
              <a:off x="1226583" y="2546320"/>
              <a:ext cx="4252364" cy="3907822"/>
            </a:xfrm>
            <a:custGeom>
              <a:avLst/>
              <a:gdLst/>
              <a:ahLst/>
              <a:cxnLst/>
              <a:rect r="r" b="b" t="t" l="l"/>
              <a:pathLst>
                <a:path h="3907822" w="4252364">
                  <a:moveTo>
                    <a:pt x="0" y="0"/>
                  </a:moveTo>
                  <a:lnTo>
                    <a:pt x="4252364" y="0"/>
                  </a:lnTo>
                  <a:lnTo>
                    <a:pt x="4252364" y="3907821"/>
                  </a:lnTo>
                  <a:lnTo>
                    <a:pt x="0" y="3907821"/>
                  </a:lnTo>
                  <a:lnTo>
                    <a:pt x="0" y="0"/>
                  </a:lnTo>
                  <a:close/>
                </a:path>
              </a:pathLst>
            </a:custGeom>
            <a:blipFill>
              <a:blip r:embed="rId2"/>
              <a:stretch>
                <a:fillRect l="0" t="-20079" r="0" b="-2015"/>
              </a:stretch>
            </a:blipFill>
          </p:spPr>
        </p:sp>
        <p:grpSp>
          <p:nvGrpSpPr>
            <p:cNvPr name="Group 107" id="107"/>
            <p:cNvGrpSpPr/>
            <p:nvPr/>
          </p:nvGrpSpPr>
          <p:grpSpPr>
            <a:xfrm rot="-9721201">
              <a:off x="764629" y="5697725"/>
              <a:ext cx="2703356" cy="5381796"/>
              <a:chOff x="0" y="0"/>
              <a:chExt cx="544375" cy="1083733"/>
            </a:xfrm>
          </p:grpSpPr>
          <p:sp>
            <p:nvSpPr>
              <p:cNvPr name="Freeform 108" id="108"/>
              <p:cNvSpPr/>
              <p:nvPr/>
            </p:nvSpPr>
            <p:spPr>
              <a:xfrm flipH="false" flipV="false" rot="0">
                <a:off x="0" y="0"/>
                <a:ext cx="544375" cy="1083733"/>
              </a:xfrm>
              <a:custGeom>
                <a:avLst/>
                <a:gdLst/>
                <a:ahLst/>
                <a:cxnLst/>
                <a:rect r="r" b="b" t="t" l="l"/>
                <a:pathLst>
                  <a:path h="1083733" w="544375">
                    <a:moveTo>
                      <a:pt x="195773" y="0"/>
                    </a:moveTo>
                    <a:lnTo>
                      <a:pt x="348603" y="0"/>
                    </a:lnTo>
                    <a:cubicBezTo>
                      <a:pt x="400525" y="0"/>
                      <a:pt x="450320" y="20626"/>
                      <a:pt x="487035" y="57341"/>
                    </a:cubicBezTo>
                    <a:cubicBezTo>
                      <a:pt x="523749" y="94055"/>
                      <a:pt x="544375" y="143851"/>
                      <a:pt x="544375" y="195773"/>
                    </a:cubicBezTo>
                    <a:lnTo>
                      <a:pt x="544375" y="887961"/>
                    </a:lnTo>
                    <a:cubicBezTo>
                      <a:pt x="544375" y="939883"/>
                      <a:pt x="523749" y="989678"/>
                      <a:pt x="487035" y="1026393"/>
                    </a:cubicBezTo>
                    <a:cubicBezTo>
                      <a:pt x="450320" y="1063107"/>
                      <a:pt x="400525" y="1083733"/>
                      <a:pt x="348603" y="1083733"/>
                    </a:cubicBezTo>
                    <a:lnTo>
                      <a:pt x="195773" y="1083733"/>
                    </a:lnTo>
                    <a:cubicBezTo>
                      <a:pt x="143851" y="1083733"/>
                      <a:pt x="94055" y="1063107"/>
                      <a:pt x="57341" y="1026393"/>
                    </a:cubicBezTo>
                    <a:cubicBezTo>
                      <a:pt x="20626" y="989678"/>
                      <a:pt x="0" y="939883"/>
                      <a:pt x="0" y="887961"/>
                    </a:cubicBezTo>
                    <a:lnTo>
                      <a:pt x="0" y="195773"/>
                    </a:lnTo>
                    <a:cubicBezTo>
                      <a:pt x="0" y="143851"/>
                      <a:pt x="20626" y="94055"/>
                      <a:pt x="57341" y="57341"/>
                    </a:cubicBezTo>
                    <a:cubicBezTo>
                      <a:pt x="94055" y="20626"/>
                      <a:pt x="143851" y="0"/>
                      <a:pt x="195773" y="0"/>
                    </a:cubicBezTo>
                    <a:close/>
                  </a:path>
                </a:pathLst>
              </a:custGeom>
              <a:solidFill>
                <a:srgbClr val="1F3B9B"/>
              </a:solidFill>
              <a:ln cap="rnd">
                <a:noFill/>
                <a:prstDash val="solid"/>
                <a:round/>
              </a:ln>
            </p:spPr>
          </p:sp>
          <p:sp>
            <p:nvSpPr>
              <p:cNvPr name="TextBox 109" id="109"/>
              <p:cNvSpPr txBox="true"/>
              <p:nvPr/>
            </p:nvSpPr>
            <p:spPr>
              <a:xfrm>
                <a:off x="0" y="-123825"/>
                <a:ext cx="544375" cy="1207558"/>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10" id="110"/>
            <p:cNvGrpSpPr/>
            <p:nvPr/>
          </p:nvGrpSpPr>
          <p:grpSpPr>
            <a:xfrm rot="-9721201">
              <a:off x="1002528" y="8203842"/>
              <a:ext cx="1781474" cy="1744101"/>
              <a:chOff x="0" y="0"/>
              <a:chExt cx="358736" cy="351210"/>
            </a:xfrm>
          </p:grpSpPr>
          <p:sp>
            <p:nvSpPr>
              <p:cNvPr name="Freeform 111" id="111"/>
              <p:cNvSpPr/>
              <p:nvPr/>
            </p:nvSpPr>
            <p:spPr>
              <a:xfrm flipH="false" flipV="false" rot="0">
                <a:off x="0" y="0"/>
                <a:ext cx="358736" cy="351210"/>
              </a:xfrm>
              <a:custGeom>
                <a:avLst/>
                <a:gdLst/>
                <a:ahLst/>
                <a:cxnLst/>
                <a:rect r="r" b="b" t="t" l="l"/>
                <a:pathLst>
                  <a:path h="351210" w="358736">
                    <a:moveTo>
                      <a:pt x="175605" y="0"/>
                    </a:moveTo>
                    <a:lnTo>
                      <a:pt x="183131" y="0"/>
                    </a:lnTo>
                    <a:cubicBezTo>
                      <a:pt x="280115" y="0"/>
                      <a:pt x="358736" y="78621"/>
                      <a:pt x="358736" y="175605"/>
                    </a:cubicBezTo>
                    <a:lnTo>
                      <a:pt x="358736" y="175605"/>
                    </a:lnTo>
                    <a:cubicBezTo>
                      <a:pt x="358736" y="272589"/>
                      <a:pt x="280115" y="351210"/>
                      <a:pt x="183131" y="351210"/>
                    </a:cubicBezTo>
                    <a:lnTo>
                      <a:pt x="175605" y="351210"/>
                    </a:lnTo>
                    <a:cubicBezTo>
                      <a:pt x="78621" y="351210"/>
                      <a:pt x="0" y="272589"/>
                      <a:pt x="0" y="175605"/>
                    </a:cubicBezTo>
                    <a:lnTo>
                      <a:pt x="0" y="175605"/>
                    </a:lnTo>
                    <a:cubicBezTo>
                      <a:pt x="0" y="78621"/>
                      <a:pt x="78621" y="0"/>
                      <a:pt x="175605" y="0"/>
                    </a:cubicBezTo>
                    <a:close/>
                  </a:path>
                </a:pathLst>
              </a:custGeom>
              <a:solidFill>
                <a:srgbClr val="4C62AF"/>
              </a:solidFill>
              <a:ln cap="rnd">
                <a:noFill/>
                <a:prstDash val="solid"/>
                <a:round/>
              </a:ln>
            </p:spPr>
          </p:sp>
          <p:sp>
            <p:nvSpPr>
              <p:cNvPr name="TextBox 112" id="112"/>
              <p:cNvSpPr txBox="true"/>
              <p:nvPr/>
            </p:nvSpPr>
            <p:spPr>
              <a:xfrm>
                <a:off x="0" y="-123825"/>
                <a:ext cx="358736" cy="475035"/>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13" id="113"/>
            <p:cNvGrpSpPr/>
            <p:nvPr/>
          </p:nvGrpSpPr>
          <p:grpSpPr>
            <a:xfrm rot="-9721201">
              <a:off x="1438200" y="6010790"/>
              <a:ext cx="2479114" cy="1295618"/>
              <a:chOff x="0" y="0"/>
              <a:chExt cx="499220" cy="260899"/>
            </a:xfrm>
          </p:grpSpPr>
          <p:sp>
            <p:nvSpPr>
              <p:cNvPr name="Freeform 114" id="114"/>
              <p:cNvSpPr/>
              <p:nvPr/>
            </p:nvSpPr>
            <p:spPr>
              <a:xfrm flipH="false" flipV="false" rot="0">
                <a:off x="0" y="0"/>
                <a:ext cx="499220" cy="260899"/>
              </a:xfrm>
              <a:custGeom>
                <a:avLst/>
                <a:gdLst/>
                <a:ahLst/>
                <a:cxnLst/>
                <a:rect r="r" b="b" t="t" l="l"/>
                <a:pathLst>
                  <a:path h="260899" w="499220">
                    <a:moveTo>
                      <a:pt x="130449" y="0"/>
                    </a:moveTo>
                    <a:lnTo>
                      <a:pt x="368770" y="0"/>
                    </a:lnTo>
                    <a:cubicBezTo>
                      <a:pt x="440816" y="0"/>
                      <a:pt x="499220" y="58404"/>
                      <a:pt x="499220" y="130449"/>
                    </a:cubicBezTo>
                    <a:lnTo>
                      <a:pt x="499220" y="130449"/>
                    </a:lnTo>
                    <a:cubicBezTo>
                      <a:pt x="499220" y="165047"/>
                      <a:pt x="485476" y="198227"/>
                      <a:pt x="461012" y="222691"/>
                    </a:cubicBezTo>
                    <a:cubicBezTo>
                      <a:pt x="436548" y="247155"/>
                      <a:pt x="403368" y="260899"/>
                      <a:pt x="368770" y="260899"/>
                    </a:cubicBezTo>
                    <a:lnTo>
                      <a:pt x="130449" y="260899"/>
                    </a:lnTo>
                    <a:cubicBezTo>
                      <a:pt x="58404" y="260899"/>
                      <a:pt x="0" y="202495"/>
                      <a:pt x="0" y="130449"/>
                    </a:cubicBezTo>
                    <a:lnTo>
                      <a:pt x="0" y="130449"/>
                    </a:lnTo>
                    <a:cubicBezTo>
                      <a:pt x="0" y="58404"/>
                      <a:pt x="58404" y="0"/>
                      <a:pt x="130449" y="0"/>
                    </a:cubicBezTo>
                    <a:close/>
                  </a:path>
                </a:pathLst>
              </a:custGeom>
              <a:solidFill>
                <a:srgbClr val="4C62AF"/>
              </a:solidFill>
              <a:ln cap="rnd">
                <a:noFill/>
                <a:prstDash val="solid"/>
                <a:round/>
              </a:ln>
            </p:spPr>
          </p:sp>
          <p:sp>
            <p:nvSpPr>
              <p:cNvPr name="TextBox 115" id="115"/>
              <p:cNvSpPr txBox="true"/>
              <p:nvPr/>
            </p:nvSpPr>
            <p:spPr>
              <a:xfrm>
                <a:off x="0" y="-123825"/>
                <a:ext cx="499220" cy="384724"/>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16" id="116"/>
            <p:cNvGrpSpPr/>
            <p:nvPr/>
          </p:nvGrpSpPr>
          <p:grpSpPr>
            <a:xfrm rot="-9721201">
              <a:off x="3104813" y="6096645"/>
              <a:ext cx="824710" cy="99663"/>
              <a:chOff x="0" y="0"/>
              <a:chExt cx="166072" cy="20069"/>
            </a:xfrm>
          </p:grpSpPr>
          <p:sp>
            <p:nvSpPr>
              <p:cNvPr name="Freeform 117" id="117"/>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18" id="118"/>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19" id="119"/>
            <p:cNvGrpSpPr/>
            <p:nvPr/>
          </p:nvGrpSpPr>
          <p:grpSpPr>
            <a:xfrm rot="-9721201">
              <a:off x="1886687" y="5701323"/>
              <a:ext cx="824710" cy="99663"/>
              <a:chOff x="0" y="0"/>
              <a:chExt cx="166072" cy="20069"/>
            </a:xfrm>
          </p:grpSpPr>
          <p:sp>
            <p:nvSpPr>
              <p:cNvPr name="Freeform 120" id="120"/>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21" id="121"/>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22" id="122"/>
            <p:cNvGrpSpPr/>
            <p:nvPr/>
          </p:nvGrpSpPr>
          <p:grpSpPr>
            <a:xfrm rot="-8791664">
              <a:off x="3458499" y="8109008"/>
              <a:ext cx="450227" cy="166499"/>
              <a:chOff x="0" y="0"/>
              <a:chExt cx="90662" cy="33528"/>
            </a:xfrm>
          </p:grpSpPr>
          <p:sp>
            <p:nvSpPr>
              <p:cNvPr name="Freeform 123" id="123"/>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124" id="124"/>
              <p:cNvSpPr txBox="true"/>
              <p:nvPr/>
            </p:nvSpPr>
            <p:spPr>
              <a:xfrm>
                <a:off x="8500" y="-120682"/>
                <a:ext cx="73663" cy="151067"/>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25" id="125"/>
            <p:cNvGrpSpPr/>
            <p:nvPr/>
          </p:nvGrpSpPr>
          <p:grpSpPr>
            <a:xfrm rot="1095631">
              <a:off x="1131804" y="7416897"/>
              <a:ext cx="2365175" cy="725067"/>
              <a:chOff x="0" y="0"/>
              <a:chExt cx="597833" cy="183271"/>
            </a:xfrm>
          </p:grpSpPr>
          <p:sp>
            <p:nvSpPr>
              <p:cNvPr name="Freeform 126" id="126"/>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127" id="127"/>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grpSp>
          <p:nvGrpSpPr>
            <p:cNvPr name="Group 128" id="128"/>
            <p:cNvGrpSpPr/>
            <p:nvPr/>
          </p:nvGrpSpPr>
          <p:grpSpPr>
            <a:xfrm rot="1095631">
              <a:off x="2779504" y="8242882"/>
              <a:ext cx="266384" cy="2452549"/>
              <a:chOff x="0" y="0"/>
              <a:chExt cx="39938" cy="367705"/>
            </a:xfrm>
          </p:grpSpPr>
          <p:sp>
            <p:nvSpPr>
              <p:cNvPr name="Freeform 129" id="129"/>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130" id="130"/>
              <p:cNvSpPr txBox="true"/>
              <p:nvPr/>
            </p:nvSpPr>
            <p:spPr>
              <a:xfrm>
                <a:off x="0" y="-123825"/>
                <a:ext cx="39938" cy="491530"/>
              </a:xfrm>
              <a:prstGeom prst="rect">
                <a:avLst/>
              </a:prstGeom>
            </p:spPr>
            <p:txBody>
              <a:bodyPr anchor="ctr" rtlCol="false" tIns="52217" lIns="52217" bIns="52217" rIns="52217"/>
              <a:lstStyle/>
              <a:p>
                <a:pPr algn="ctr" marL="0" indent="0" lvl="0">
                  <a:lnSpc>
                    <a:spcPts val="4420"/>
                  </a:lnSpc>
                  <a:spcBef>
                    <a:spcPct val="0"/>
                  </a:spcBef>
                </a:pPr>
              </a:p>
            </p:txBody>
          </p:sp>
        </p:grpSp>
        <p:grpSp>
          <p:nvGrpSpPr>
            <p:cNvPr name="Group 131" id="131"/>
            <p:cNvGrpSpPr/>
            <p:nvPr/>
          </p:nvGrpSpPr>
          <p:grpSpPr>
            <a:xfrm rot="-9704368">
              <a:off x="272742" y="10020475"/>
              <a:ext cx="2365175" cy="725067"/>
              <a:chOff x="0" y="0"/>
              <a:chExt cx="597833" cy="183271"/>
            </a:xfrm>
          </p:grpSpPr>
          <p:sp>
            <p:nvSpPr>
              <p:cNvPr name="Freeform 132" id="132"/>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133" id="133"/>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sp>
          <p:nvSpPr>
            <p:cNvPr name="Freeform 134" id="134"/>
            <p:cNvSpPr/>
            <p:nvPr/>
          </p:nvSpPr>
          <p:spPr>
            <a:xfrm flipH="false" flipV="false" rot="-10800000">
              <a:off x="3369655" y="0"/>
              <a:ext cx="4252364" cy="3907822"/>
            </a:xfrm>
            <a:custGeom>
              <a:avLst/>
              <a:gdLst/>
              <a:ahLst/>
              <a:cxnLst/>
              <a:rect r="r" b="b" t="t" l="l"/>
              <a:pathLst>
                <a:path h="3907822" w="4252364">
                  <a:moveTo>
                    <a:pt x="0" y="0"/>
                  </a:moveTo>
                  <a:lnTo>
                    <a:pt x="4252364" y="0"/>
                  </a:lnTo>
                  <a:lnTo>
                    <a:pt x="4252364" y="3907822"/>
                  </a:lnTo>
                  <a:lnTo>
                    <a:pt x="0" y="3907822"/>
                  </a:lnTo>
                  <a:lnTo>
                    <a:pt x="0" y="0"/>
                  </a:lnTo>
                  <a:close/>
                </a:path>
              </a:pathLst>
            </a:custGeom>
            <a:blipFill>
              <a:blip r:embed="rId2"/>
              <a:stretch>
                <a:fillRect l="0" t="-20079" r="0" b="-2015"/>
              </a:stretch>
            </a:blipFill>
          </p:spPr>
        </p:sp>
        <p:grpSp>
          <p:nvGrpSpPr>
            <p:cNvPr name="Group 135" id="135"/>
            <p:cNvGrpSpPr/>
            <p:nvPr/>
          </p:nvGrpSpPr>
          <p:grpSpPr>
            <a:xfrm rot="-10800000">
              <a:off x="4168370" y="3343189"/>
              <a:ext cx="2703356" cy="5381796"/>
              <a:chOff x="0" y="0"/>
              <a:chExt cx="544375" cy="1083733"/>
            </a:xfrm>
          </p:grpSpPr>
          <p:sp>
            <p:nvSpPr>
              <p:cNvPr name="Freeform 136" id="136"/>
              <p:cNvSpPr/>
              <p:nvPr/>
            </p:nvSpPr>
            <p:spPr>
              <a:xfrm flipH="false" flipV="false" rot="0">
                <a:off x="0" y="0"/>
                <a:ext cx="544375" cy="1083733"/>
              </a:xfrm>
              <a:custGeom>
                <a:avLst/>
                <a:gdLst/>
                <a:ahLst/>
                <a:cxnLst/>
                <a:rect r="r" b="b" t="t" l="l"/>
                <a:pathLst>
                  <a:path h="1083733" w="544375">
                    <a:moveTo>
                      <a:pt x="195773" y="0"/>
                    </a:moveTo>
                    <a:lnTo>
                      <a:pt x="348603" y="0"/>
                    </a:lnTo>
                    <a:cubicBezTo>
                      <a:pt x="400525" y="0"/>
                      <a:pt x="450320" y="20626"/>
                      <a:pt x="487035" y="57341"/>
                    </a:cubicBezTo>
                    <a:cubicBezTo>
                      <a:pt x="523749" y="94055"/>
                      <a:pt x="544375" y="143851"/>
                      <a:pt x="544375" y="195773"/>
                    </a:cubicBezTo>
                    <a:lnTo>
                      <a:pt x="544375" y="887961"/>
                    </a:lnTo>
                    <a:cubicBezTo>
                      <a:pt x="544375" y="939883"/>
                      <a:pt x="523749" y="989678"/>
                      <a:pt x="487035" y="1026393"/>
                    </a:cubicBezTo>
                    <a:cubicBezTo>
                      <a:pt x="450320" y="1063107"/>
                      <a:pt x="400525" y="1083733"/>
                      <a:pt x="348603" y="1083733"/>
                    </a:cubicBezTo>
                    <a:lnTo>
                      <a:pt x="195773" y="1083733"/>
                    </a:lnTo>
                    <a:cubicBezTo>
                      <a:pt x="143851" y="1083733"/>
                      <a:pt x="94055" y="1063107"/>
                      <a:pt x="57341" y="1026393"/>
                    </a:cubicBezTo>
                    <a:cubicBezTo>
                      <a:pt x="20626" y="989678"/>
                      <a:pt x="0" y="939883"/>
                      <a:pt x="0" y="887961"/>
                    </a:cubicBezTo>
                    <a:lnTo>
                      <a:pt x="0" y="195773"/>
                    </a:lnTo>
                    <a:cubicBezTo>
                      <a:pt x="0" y="143851"/>
                      <a:pt x="20626" y="94055"/>
                      <a:pt x="57341" y="57341"/>
                    </a:cubicBezTo>
                    <a:cubicBezTo>
                      <a:pt x="94055" y="20626"/>
                      <a:pt x="143851" y="0"/>
                      <a:pt x="195773" y="0"/>
                    </a:cubicBezTo>
                    <a:close/>
                  </a:path>
                </a:pathLst>
              </a:custGeom>
              <a:solidFill>
                <a:srgbClr val="F88219"/>
              </a:solidFill>
            </p:spPr>
          </p:sp>
          <p:sp>
            <p:nvSpPr>
              <p:cNvPr name="TextBox 137" id="137"/>
              <p:cNvSpPr txBox="true"/>
              <p:nvPr/>
            </p:nvSpPr>
            <p:spPr>
              <a:xfrm>
                <a:off x="0" y="-123825"/>
                <a:ext cx="544375" cy="1207558"/>
              </a:xfrm>
              <a:prstGeom prst="rect">
                <a:avLst/>
              </a:prstGeom>
            </p:spPr>
            <p:txBody>
              <a:bodyPr anchor="ctr" rtlCol="false" tIns="38877" lIns="38877" bIns="38877" rIns="38877"/>
              <a:lstStyle/>
              <a:p>
                <a:pPr algn="ctr">
                  <a:lnSpc>
                    <a:spcPts val="4419"/>
                  </a:lnSpc>
                </a:pPr>
              </a:p>
            </p:txBody>
          </p:sp>
        </p:grpSp>
        <p:grpSp>
          <p:nvGrpSpPr>
            <p:cNvPr name="Group 138" id="138"/>
            <p:cNvGrpSpPr/>
            <p:nvPr/>
          </p:nvGrpSpPr>
          <p:grpSpPr>
            <a:xfrm rot="-10800000">
              <a:off x="4629311" y="5884593"/>
              <a:ext cx="1781474" cy="1744101"/>
              <a:chOff x="0" y="0"/>
              <a:chExt cx="358736" cy="351210"/>
            </a:xfrm>
          </p:grpSpPr>
          <p:sp>
            <p:nvSpPr>
              <p:cNvPr name="Freeform 139" id="139"/>
              <p:cNvSpPr/>
              <p:nvPr/>
            </p:nvSpPr>
            <p:spPr>
              <a:xfrm flipH="false" flipV="false" rot="0">
                <a:off x="0" y="0"/>
                <a:ext cx="358736" cy="351210"/>
              </a:xfrm>
              <a:custGeom>
                <a:avLst/>
                <a:gdLst/>
                <a:ahLst/>
                <a:cxnLst/>
                <a:rect r="r" b="b" t="t" l="l"/>
                <a:pathLst>
                  <a:path h="351210" w="358736">
                    <a:moveTo>
                      <a:pt x="148541" y="0"/>
                    </a:moveTo>
                    <a:lnTo>
                      <a:pt x="210195" y="0"/>
                    </a:lnTo>
                    <a:cubicBezTo>
                      <a:pt x="249590" y="0"/>
                      <a:pt x="287372" y="15650"/>
                      <a:pt x="315229" y="43507"/>
                    </a:cubicBezTo>
                    <a:cubicBezTo>
                      <a:pt x="343086" y="71363"/>
                      <a:pt x="358736" y="109145"/>
                      <a:pt x="358736" y="148541"/>
                    </a:cubicBezTo>
                    <a:lnTo>
                      <a:pt x="358736" y="202669"/>
                    </a:lnTo>
                    <a:cubicBezTo>
                      <a:pt x="358736" y="242064"/>
                      <a:pt x="343086" y="279846"/>
                      <a:pt x="315229" y="307703"/>
                    </a:cubicBezTo>
                    <a:cubicBezTo>
                      <a:pt x="287372" y="335560"/>
                      <a:pt x="249590" y="351210"/>
                      <a:pt x="210195" y="351210"/>
                    </a:cubicBezTo>
                    <a:lnTo>
                      <a:pt x="148541" y="351210"/>
                    </a:lnTo>
                    <a:cubicBezTo>
                      <a:pt x="109145" y="351210"/>
                      <a:pt x="71363" y="335560"/>
                      <a:pt x="43507" y="307703"/>
                    </a:cubicBezTo>
                    <a:cubicBezTo>
                      <a:pt x="15650" y="279846"/>
                      <a:pt x="0" y="242064"/>
                      <a:pt x="0" y="202669"/>
                    </a:cubicBezTo>
                    <a:lnTo>
                      <a:pt x="0" y="148541"/>
                    </a:lnTo>
                    <a:cubicBezTo>
                      <a:pt x="0" y="109145"/>
                      <a:pt x="15650" y="71363"/>
                      <a:pt x="43507" y="43507"/>
                    </a:cubicBezTo>
                    <a:cubicBezTo>
                      <a:pt x="71363" y="15650"/>
                      <a:pt x="109145" y="0"/>
                      <a:pt x="148541" y="0"/>
                    </a:cubicBezTo>
                    <a:close/>
                  </a:path>
                </a:pathLst>
              </a:custGeom>
              <a:solidFill>
                <a:srgbClr val="F99B47"/>
              </a:solidFill>
            </p:spPr>
          </p:sp>
          <p:sp>
            <p:nvSpPr>
              <p:cNvPr name="TextBox 140" id="140"/>
              <p:cNvSpPr txBox="true"/>
              <p:nvPr/>
            </p:nvSpPr>
            <p:spPr>
              <a:xfrm>
                <a:off x="0" y="-123825"/>
                <a:ext cx="358736" cy="475035"/>
              </a:xfrm>
              <a:prstGeom prst="rect">
                <a:avLst/>
              </a:prstGeom>
            </p:spPr>
            <p:txBody>
              <a:bodyPr anchor="ctr" rtlCol="false" tIns="38877" lIns="38877" bIns="38877" rIns="38877"/>
              <a:lstStyle/>
              <a:p>
                <a:pPr algn="ctr">
                  <a:lnSpc>
                    <a:spcPts val="4419"/>
                  </a:lnSpc>
                </a:pPr>
              </a:p>
            </p:txBody>
          </p:sp>
        </p:grpSp>
        <p:grpSp>
          <p:nvGrpSpPr>
            <p:cNvPr name="Group 141" id="141"/>
            <p:cNvGrpSpPr/>
            <p:nvPr/>
          </p:nvGrpSpPr>
          <p:grpSpPr>
            <a:xfrm rot="-10800000">
              <a:off x="4280491" y="3567430"/>
              <a:ext cx="2479114" cy="1295618"/>
              <a:chOff x="0" y="0"/>
              <a:chExt cx="499220" cy="260899"/>
            </a:xfrm>
          </p:grpSpPr>
          <p:sp>
            <p:nvSpPr>
              <p:cNvPr name="Freeform 142" id="142"/>
              <p:cNvSpPr/>
              <p:nvPr/>
            </p:nvSpPr>
            <p:spPr>
              <a:xfrm flipH="false" flipV="false" rot="0">
                <a:off x="0" y="0"/>
                <a:ext cx="499220" cy="260899"/>
              </a:xfrm>
              <a:custGeom>
                <a:avLst/>
                <a:gdLst/>
                <a:ahLst/>
                <a:cxnLst/>
                <a:rect r="r" b="b" t="t" l="l"/>
                <a:pathLst>
                  <a:path h="260899" w="499220">
                    <a:moveTo>
                      <a:pt x="130449" y="0"/>
                    </a:moveTo>
                    <a:lnTo>
                      <a:pt x="368770" y="0"/>
                    </a:lnTo>
                    <a:cubicBezTo>
                      <a:pt x="440816" y="0"/>
                      <a:pt x="499220" y="58404"/>
                      <a:pt x="499220" y="130449"/>
                    </a:cubicBezTo>
                    <a:lnTo>
                      <a:pt x="499220" y="130449"/>
                    </a:lnTo>
                    <a:cubicBezTo>
                      <a:pt x="499220" y="165047"/>
                      <a:pt x="485476" y="198227"/>
                      <a:pt x="461012" y="222691"/>
                    </a:cubicBezTo>
                    <a:cubicBezTo>
                      <a:pt x="436548" y="247155"/>
                      <a:pt x="403368" y="260899"/>
                      <a:pt x="368770" y="260899"/>
                    </a:cubicBezTo>
                    <a:lnTo>
                      <a:pt x="130449" y="260899"/>
                    </a:lnTo>
                    <a:cubicBezTo>
                      <a:pt x="58404" y="260899"/>
                      <a:pt x="0" y="202495"/>
                      <a:pt x="0" y="130449"/>
                    </a:cubicBezTo>
                    <a:lnTo>
                      <a:pt x="0" y="130449"/>
                    </a:lnTo>
                    <a:cubicBezTo>
                      <a:pt x="0" y="58404"/>
                      <a:pt x="58404" y="0"/>
                      <a:pt x="130449" y="0"/>
                    </a:cubicBezTo>
                    <a:close/>
                  </a:path>
                </a:pathLst>
              </a:custGeom>
              <a:solidFill>
                <a:srgbClr val="F99B47"/>
              </a:solidFill>
            </p:spPr>
          </p:sp>
          <p:sp>
            <p:nvSpPr>
              <p:cNvPr name="TextBox 143" id="143"/>
              <p:cNvSpPr txBox="true"/>
              <p:nvPr/>
            </p:nvSpPr>
            <p:spPr>
              <a:xfrm>
                <a:off x="0" y="-123825"/>
                <a:ext cx="499220" cy="384724"/>
              </a:xfrm>
              <a:prstGeom prst="rect">
                <a:avLst/>
              </a:prstGeom>
            </p:spPr>
            <p:txBody>
              <a:bodyPr anchor="ctr" rtlCol="false" tIns="38877" lIns="38877" bIns="38877" rIns="38877"/>
              <a:lstStyle/>
              <a:p>
                <a:pPr algn="ctr">
                  <a:lnSpc>
                    <a:spcPts val="4419"/>
                  </a:lnSpc>
                </a:pPr>
              </a:p>
            </p:txBody>
          </p:sp>
        </p:grpSp>
        <p:grpSp>
          <p:nvGrpSpPr>
            <p:cNvPr name="Group 144" id="144"/>
            <p:cNvGrpSpPr/>
            <p:nvPr/>
          </p:nvGrpSpPr>
          <p:grpSpPr>
            <a:xfrm rot="-10800000">
              <a:off x="5748027" y="3419182"/>
              <a:ext cx="824710" cy="99663"/>
              <a:chOff x="0" y="0"/>
              <a:chExt cx="166072" cy="20069"/>
            </a:xfrm>
          </p:grpSpPr>
          <p:sp>
            <p:nvSpPr>
              <p:cNvPr name="Freeform 145" id="145"/>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46" id="146"/>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47" id="147"/>
            <p:cNvGrpSpPr/>
            <p:nvPr/>
          </p:nvGrpSpPr>
          <p:grpSpPr>
            <a:xfrm rot="-10800000">
              <a:off x="4467359" y="3419182"/>
              <a:ext cx="824710" cy="99663"/>
              <a:chOff x="0" y="0"/>
              <a:chExt cx="166072" cy="20069"/>
            </a:xfrm>
          </p:grpSpPr>
          <p:sp>
            <p:nvSpPr>
              <p:cNvPr name="Freeform 148" id="148"/>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49" id="149"/>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50" id="150"/>
            <p:cNvGrpSpPr/>
            <p:nvPr/>
          </p:nvGrpSpPr>
          <p:grpSpPr>
            <a:xfrm rot="-9870462">
              <a:off x="6725086" y="5280259"/>
              <a:ext cx="450227" cy="166499"/>
              <a:chOff x="0" y="0"/>
              <a:chExt cx="90662" cy="33528"/>
            </a:xfrm>
          </p:grpSpPr>
          <p:sp>
            <p:nvSpPr>
              <p:cNvPr name="Freeform 151" id="151"/>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CC5E00"/>
              </a:solidFill>
            </p:spPr>
          </p:sp>
          <p:sp>
            <p:nvSpPr>
              <p:cNvPr name="TextBox 152" id="152"/>
              <p:cNvSpPr txBox="true"/>
              <p:nvPr/>
            </p:nvSpPr>
            <p:spPr>
              <a:xfrm>
                <a:off x="8500" y="-120682"/>
                <a:ext cx="73663" cy="151067"/>
              </a:xfrm>
              <a:prstGeom prst="rect">
                <a:avLst/>
              </a:prstGeom>
            </p:spPr>
            <p:txBody>
              <a:bodyPr anchor="ctr" rtlCol="false" tIns="38877" lIns="38877" bIns="38877" rIns="38877"/>
              <a:lstStyle/>
              <a:p>
                <a:pPr algn="ctr">
                  <a:lnSpc>
                    <a:spcPts val="4419"/>
                  </a:lnSpc>
                </a:pPr>
              </a:p>
            </p:txBody>
          </p:sp>
        </p:grpSp>
        <p:grpSp>
          <p:nvGrpSpPr>
            <p:cNvPr name="Group 153" id="153"/>
            <p:cNvGrpSpPr/>
            <p:nvPr/>
          </p:nvGrpSpPr>
          <p:grpSpPr>
            <a:xfrm rot="9883450">
              <a:off x="3816284" y="5279523"/>
              <a:ext cx="450227" cy="166499"/>
              <a:chOff x="0" y="0"/>
              <a:chExt cx="90662" cy="33528"/>
            </a:xfrm>
          </p:grpSpPr>
          <p:sp>
            <p:nvSpPr>
              <p:cNvPr name="Freeform 154" id="154"/>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CC5E00"/>
              </a:solidFill>
            </p:spPr>
          </p:sp>
          <p:sp>
            <p:nvSpPr>
              <p:cNvPr name="TextBox 155" id="155"/>
              <p:cNvSpPr txBox="true"/>
              <p:nvPr/>
            </p:nvSpPr>
            <p:spPr>
              <a:xfrm>
                <a:off x="8500" y="-120682"/>
                <a:ext cx="73663" cy="151067"/>
              </a:xfrm>
              <a:prstGeom prst="rect">
                <a:avLst/>
              </a:prstGeom>
            </p:spPr>
            <p:txBody>
              <a:bodyPr anchor="ctr" rtlCol="false" tIns="38877" lIns="38877" bIns="38877" rIns="38877"/>
              <a:lstStyle/>
              <a:p>
                <a:pPr algn="ctr">
                  <a:lnSpc>
                    <a:spcPts val="4419"/>
                  </a:lnSpc>
                </a:pPr>
              </a:p>
            </p:txBody>
          </p:sp>
        </p:grpSp>
        <p:grpSp>
          <p:nvGrpSpPr>
            <p:cNvPr name="Group 156" id="156"/>
            <p:cNvGrpSpPr/>
            <p:nvPr/>
          </p:nvGrpSpPr>
          <p:grpSpPr>
            <a:xfrm rot="0">
              <a:off x="4344825" y="5019733"/>
              <a:ext cx="2365175" cy="725067"/>
              <a:chOff x="0" y="0"/>
              <a:chExt cx="597833" cy="183271"/>
            </a:xfrm>
          </p:grpSpPr>
          <p:sp>
            <p:nvSpPr>
              <p:cNvPr name="Freeform 157" id="157"/>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158" id="158"/>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grpSp>
          <p:nvGrpSpPr>
            <p:cNvPr name="Group 159" id="159"/>
            <p:cNvGrpSpPr/>
            <p:nvPr/>
          </p:nvGrpSpPr>
          <p:grpSpPr>
            <a:xfrm rot="0">
              <a:off x="4309639" y="5573155"/>
              <a:ext cx="266384" cy="2452549"/>
              <a:chOff x="0" y="0"/>
              <a:chExt cx="39938" cy="367705"/>
            </a:xfrm>
          </p:grpSpPr>
          <p:sp>
            <p:nvSpPr>
              <p:cNvPr name="Freeform 160" id="160"/>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161" id="161"/>
              <p:cNvSpPr txBox="true"/>
              <p:nvPr/>
            </p:nvSpPr>
            <p:spPr>
              <a:xfrm>
                <a:off x="0" y="-123825"/>
                <a:ext cx="39938" cy="491530"/>
              </a:xfrm>
              <a:prstGeom prst="rect">
                <a:avLst/>
              </a:prstGeom>
            </p:spPr>
            <p:txBody>
              <a:bodyPr anchor="ctr" rtlCol="false" tIns="52217" lIns="52217" bIns="52217" rIns="52217"/>
              <a:lstStyle/>
              <a:p>
                <a:pPr algn="ctr" marL="0" indent="0" lvl="0">
                  <a:lnSpc>
                    <a:spcPts val="4420"/>
                  </a:lnSpc>
                  <a:spcBef>
                    <a:spcPct val="0"/>
                  </a:spcBef>
                </a:pPr>
              </a:p>
            </p:txBody>
          </p:sp>
        </p:grpSp>
        <p:grpSp>
          <p:nvGrpSpPr>
            <p:cNvPr name="Group 162" id="162"/>
            <p:cNvGrpSpPr/>
            <p:nvPr/>
          </p:nvGrpSpPr>
          <p:grpSpPr>
            <a:xfrm rot="0">
              <a:off x="6491852" y="5573155"/>
              <a:ext cx="266384" cy="2452549"/>
              <a:chOff x="0" y="0"/>
              <a:chExt cx="39938" cy="367705"/>
            </a:xfrm>
          </p:grpSpPr>
          <p:sp>
            <p:nvSpPr>
              <p:cNvPr name="Freeform 163" id="163"/>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164" id="164"/>
              <p:cNvSpPr txBox="true"/>
              <p:nvPr/>
            </p:nvSpPr>
            <p:spPr>
              <a:xfrm>
                <a:off x="0" y="-123825"/>
                <a:ext cx="39938" cy="491530"/>
              </a:xfrm>
              <a:prstGeom prst="rect">
                <a:avLst/>
              </a:prstGeom>
            </p:spPr>
            <p:txBody>
              <a:bodyPr anchor="ctr" rtlCol="false" tIns="52217" lIns="52217" bIns="52217" rIns="52217"/>
              <a:lstStyle/>
              <a:p>
                <a:pPr algn="ctr" marL="0" indent="0" lvl="0">
                  <a:lnSpc>
                    <a:spcPts val="4420"/>
                  </a:lnSpc>
                  <a:spcBef>
                    <a:spcPct val="0"/>
                  </a:spcBef>
                </a:pPr>
              </a:p>
            </p:txBody>
          </p:sp>
        </p:grpSp>
        <p:grpSp>
          <p:nvGrpSpPr>
            <p:cNvPr name="Group 165" id="165"/>
            <p:cNvGrpSpPr/>
            <p:nvPr/>
          </p:nvGrpSpPr>
          <p:grpSpPr>
            <a:xfrm rot="-10800000">
              <a:off x="4344825" y="7761376"/>
              <a:ext cx="2365175" cy="725067"/>
              <a:chOff x="0" y="0"/>
              <a:chExt cx="597833" cy="183271"/>
            </a:xfrm>
          </p:grpSpPr>
          <p:sp>
            <p:nvSpPr>
              <p:cNvPr name="Freeform 166" id="166"/>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167" id="167"/>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grpSp>
      <p:sp>
        <p:nvSpPr>
          <p:cNvPr name="TextBox 168" id="168"/>
          <p:cNvSpPr txBox="true"/>
          <p:nvPr/>
        </p:nvSpPr>
        <p:spPr>
          <a:xfrm rot="0">
            <a:off x="300058" y="7189180"/>
            <a:ext cx="7623371" cy="399977"/>
          </a:xfrm>
          <a:prstGeom prst="rect">
            <a:avLst/>
          </a:prstGeom>
        </p:spPr>
        <p:txBody>
          <a:bodyPr anchor="t" rtlCol="false" tIns="0" lIns="0" bIns="0" rIns="0">
            <a:spAutoFit/>
          </a:bodyPr>
          <a:lstStyle/>
          <a:p>
            <a:pPr algn="l" marL="0" indent="0" lvl="0">
              <a:lnSpc>
                <a:spcPts val="3000"/>
              </a:lnSpc>
              <a:spcBef>
                <a:spcPct val="0"/>
              </a:spcBef>
            </a:pPr>
            <a:r>
              <a:rPr lang="en-US" sz="3000" spc="60">
                <a:solidFill>
                  <a:srgbClr val="F6BD33"/>
                </a:solidFill>
                <a:latin typeface="Montserrat Bold"/>
              </a:rPr>
              <a:t>SOFTWARE REQUIREMENTS</a:t>
            </a:r>
          </a:p>
        </p:txBody>
      </p:sp>
      <p:sp>
        <p:nvSpPr>
          <p:cNvPr name="TextBox 169" id="169"/>
          <p:cNvSpPr txBox="true"/>
          <p:nvPr/>
        </p:nvSpPr>
        <p:spPr>
          <a:xfrm rot="0">
            <a:off x="300058" y="7931005"/>
            <a:ext cx="7623371" cy="763197"/>
          </a:xfrm>
          <a:prstGeom prst="rect">
            <a:avLst/>
          </a:prstGeom>
        </p:spPr>
        <p:txBody>
          <a:bodyPr anchor="t" rtlCol="false" tIns="0" lIns="0" bIns="0" rIns="0">
            <a:spAutoFit/>
          </a:bodyPr>
          <a:lstStyle/>
          <a:p>
            <a:pPr algn="just" marL="474979" indent="-237490" lvl="1">
              <a:lnSpc>
                <a:spcPts val="3079"/>
              </a:lnSpc>
              <a:buFont typeface="Arial"/>
              <a:buChar char="•"/>
            </a:pPr>
            <a:r>
              <a:rPr lang="en-US" sz="2199">
                <a:solidFill>
                  <a:srgbClr val="FFFFFF"/>
                </a:solidFill>
                <a:latin typeface="Muli"/>
              </a:rPr>
              <a:t>ARDUINO IDE APPLICATION</a:t>
            </a:r>
          </a:p>
          <a:p>
            <a:pPr algn="just" marL="474979" indent="-237490" lvl="1">
              <a:lnSpc>
                <a:spcPts val="3079"/>
              </a:lnSpc>
              <a:buFont typeface="Arial"/>
              <a:buChar char="•"/>
            </a:pPr>
            <a:r>
              <a:rPr lang="en-US" sz="2199">
                <a:solidFill>
                  <a:srgbClr val="FFFFFF"/>
                </a:solidFill>
                <a:latin typeface="Muli"/>
              </a:rPr>
              <a:t>C LANGUAGE USED TO CODE IN ARDUINO IDE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F3B9B"/>
        </a:solidFill>
      </p:bgPr>
    </p:bg>
    <p:spTree>
      <p:nvGrpSpPr>
        <p:cNvPr id="1" name=""/>
        <p:cNvGrpSpPr/>
        <p:nvPr/>
      </p:nvGrpSpPr>
      <p:grpSpPr>
        <a:xfrm>
          <a:off x="0" y="0"/>
          <a:ext cx="0" cy="0"/>
          <a:chOff x="0" y="0"/>
          <a:chExt cx="0" cy="0"/>
        </a:xfrm>
      </p:grpSpPr>
      <p:grpSp>
        <p:nvGrpSpPr>
          <p:cNvPr name="Group 2" id="2"/>
          <p:cNvGrpSpPr/>
          <p:nvPr/>
        </p:nvGrpSpPr>
        <p:grpSpPr>
          <a:xfrm rot="0">
            <a:off x="8124362" y="8629650"/>
            <a:ext cx="11545794" cy="2038350"/>
            <a:chOff x="0" y="0"/>
            <a:chExt cx="15394392" cy="2717800"/>
          </a:xfrm>
        </p:grpSpPr>
        <p:grpSp>
          <p:nvGrpSpPr>
            <p:cNvPr name="Group 3" id="3"/>
            <p:cNvGrpSpPr/>
            <p:nvPr/>
          </p:nvGrpSpPr>
          <p:grpSpPr>
            <a:xfrm rot="0">
              <a:off x="0" y="0"/>
              <a:ext cx="15394392" cy="2717800"/>
              <a:chOff x="0" y="0"/>
              <a:chExt cx="3040868" cy="536849"/>
            </a:xfrm>
          </p:grpSpPr>
          <p:sp>
            <p:nvSpPr>
              <p:cNvPr name="Freeform 4" id="4"/>
              <p:cNvSpPr/>
              <p:nvPr/>
            </p:nvSpPr>
            <p:spPr>
              <a:xfrm flipH="false" flipV="false" rot="0">
                <a:off x="0" y="0"/>
                <a:ext cx="3040867" cy="536849"/>
              </a:xfrm>
              <a:custGeom>
                <a:avLst/>
                <a:gdLst/>
                <a:ahLst/>
                <a:cxnLst/>
                <a:rect r="r" b="b" t="t" l="l"/>
                <a:pathLst>
                  <a:path h="536849" w="3040867">
                    <a:moveTo>
                      <a:pt x="0" y="0"/>
                    </a:moveTo>
                    <a:lnTo>
                      <a:pt x="3040867" y="0"/>
                    </a:lnTo>
                    <a:lnTo>
                      <a:pt x="3040867" y="536849"/>
                    </a:lnTo>
                    <a:lnTo>
                      <a:pt x="0" y="536849"/>
                    </a:lnTo>
                    <a:close/>
                  </a:path>
                </a:pathLst>
              </a:custGeom>
              <a:solidFill>
                <a:srgbClr val="6D738D"/>
              </a:solidFill>
            </p:spPr>
          </p:sp>
          <p:sp>
            <p:nvSpPr>
              <p:cNvPr name="TextBox 5" id="5"/>
              <p:cNvSpPr txBox="true"/>
              <p:nvPr/>
            </p:nvSpPr>
            <p:spPr>
              <a:xfrm>
                <a:off x="0" y="-123825"/>
                <a:ext cx="3040868" cy="660674"/>
              </a:xfrm>
              <a:prstGeom prst="rect">
                <a:avLst/>
              </a:prstGeom>
            </p:spPr>
            <p:txBody>
              <a:bodyPr anchor="ctr" rtlCol="false" tIns="50800" lIns="50800" bIns="50800" rIns="50800"/>
              <a:lstStyle/>
              <a:p>
                <a:pPr algn="ctr">
                  <a:lnSpc>
                    <a:spcPts val="4420"/>
                  </a:lnSpc>
                </a:pPr>
              </a:p>
            </p:txBody>
          </p:sp>
        </p:grpSp>
        <p:grpSp>
          <p:nvGrpSpPr>
            <p:cNvPr name="Group 6" id="6"/>
            <p:cNvGrpSpPr/>
            <p:nvPr/>
          </p:nvGrpSpPr>
          <p:grpSpPr>
            <a:xfrm rot="0">
              <a:off x="8054100" y="858825"/>
              <a:ext cx="2788000" cy="93675"/>
              <a:chOff x="0" y="0"/>
              <a:chExt cx="547795" cy="18406"/>
            </a:xfrm>
          </p:grpSpPr>
          <p:sp>
            <p:nvSpPr>
              <p:cNvPr name="Freeform 7" id="7"/>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8" id="8"/>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9" id="9"/>
            <p:cNvGrpSpPr/>
            <p:nvPr/>
          </p:nvGrpSpPr>
          <p:grpSpPr>
            <a:xfrm rot="0">
              <a:off x="344500" y="858825"/>
              <a:ext cx="2788000" cy="93675"/>
              <a:chOff x="0" y="0"/>
              <a:chExt cx="547795" cy="18406"/>
            </a:xfrm>
          </p:grpSpPr>
          <p:sp>
            <p:nvSpPr>
              <p:cNvPr name="Freeform 10" id="10"/>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1" id="11"/>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2" id="12"/>
            <p:cNvGrpSpPr/>
            <p:nvPr/>
          </p:nvGrpSpPr>
          <p:grpSpPr>
            <a:xfrm rot="0">
              <a:off x="11908900" y="858825"/>
              <a:ext cx="2788000" cy="93675"/>
              <a:chOff x="0" y="0"/>
              <a:chExt cx="547795" cy="18406"/>
            </a:xfrm>
          </p:grpSpPr>
          <p:sp>
            <p:nvSpPr>
              <p:cNvPr name="Freeform 13" id="1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4" id="1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5" id="15"/>
            <p:cNvGrpSpPr/>
            <p:nvPr/>
          </p:nvGrpSpPr>
          <p:grpSpPr>
            <a:xfrm rot="0">
              <a:off x="4199300" y="858825"/>
              <a:ext cx="2788000" cy="93675"/>
              <a:chOff x="0" y="0"/>
              <a:chExt cx="547795" cy="18406"/>
            </a:xfrm>
          </p:grpSpPr>
          <p:sp>
            <p:nvSpPr>
              <p:cNvPr name="Freeform 16" id="1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7" id="1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18" id="18"/>
          <p:cNvGrpSpPr/>
          <p:nvPr/>
        </p:nvGrpSpPr>
        <p:grpSpPr>
          <a:xfrm rot="0">
            <a:off x="4316677" y="-4028493"/>
            <a:ext cx="19161165" cy="13025544"/>
            <a:chOff x="0" y="0"/>
            <a:chExt cx="25548220" cy="17367392"/>
          </a:xfrm>
        </p:grpSpPr>
        <p:sp>
          <p:nvSpPr>
            <p:cNvPr name="AutoShape 19" id="19"/>
            <p:cNvSpPr/>
            <p:nvPr/>
          </p:nvSpPr>
          <p:spPr>
            <a:xfrm flipH="true" flipV="true">
              <a:off x="1009437" y="5905873"/>
              <a:ext cx="1601434" cy="1817594"/>
            </a:xfrm>
            <a:prstGeom prst="line">
              <a:avLst/>
            </a:prstGeom>
            <a:ln cap="rnd" w="457200">
              <a:solidFill>
                <a:srgbClr val="4C62AF"/>
              </a:solidFill>
              <a:prstDash val="solid"/>
              <a:headEnd type="none" len="sm" w="sm"/>
              <a:tailEnd type="none" len="sm" w="sm"/>
            </a:ln>
          </p:spPr>
        </p:sp>
        <p:sp>
          <p:nvSpPr>
            <p:cNvPr name="AutoShape 20" id="20"/>
            <p:cNvSpPr/>
            <p:nvPr/>
          </p:nvSpPr>
          <p:spPr>
            <a:xfrm flipH="true" flipV="true">
              <a:off x="5655590" y="11179158"/>
              <a:ext cx="1601434" cy="1817594"/>
            </a:xfrm>
            <a:prstGeom prst="line">
              <a:avLst/>
            </a:prstGeom>
            <a:ln cap="rnd" w="457200">
              <a:solidFill>
                <a:srgbClr val="4C62AF"/>
              </a:solidFill>
              <a:prstDash val="solid"/>
              <a:headEnd type="none" len="sm" w="sm"/>
              <a:tailEnd type="none" len="sm" w="sm"/>
            </a:ln>
          </p:spPr>
        </p:sp>
        <p:sp>
          <p:nvSpPr>
            <p:cNvPr name="AutoShape 21" id="21"/>
            <p:cNvSpPr/>
            <p:nvPr/>
          </p:nvSpPr>
          <p:spPr>
            <a:xfrm flipH="true" flipV="true">
              <a:off x="968066" y="10796240"/>
              <a:ext cx="1601434" cy="1817594"/>
            </a:xfrm>
            <a:prstGeom prst="line">
              <a:avLst/>
            </a:prstGeom>
            <a:ln cap="rnd" w="457200">
              <a:solidFill>
                <a:srgbClr val="4C62AF"/>
              </a:solidFill>
              <a:prstDash val="solid"/>
              <a:headEnd type="none" len="sm" w="sm"/>
              <a:tailEnd type="none" len="sm" w="sm"/>
            </a:ln>
          </p:spPr>
        </p:sp>
        <p:sp>
          <p:nvSpPr>
            <p:cNvPr name="AutoShape 22" id="22"/>
            <p:cNvSpPr/>
            <p:nvPr/>
          </p:nvSpPr>
          <p:spPr>
            <a:xfrm flipH="true" flipV="true">
              <a:off x="1192312" y="8442358"/>
              <a:ext cx="1069568" cy="1213937"/>
            </a:xfrm>
            <a:prstGeom prst="line">
              <a:avLst/>
            </a:prstGeom>
            <a:ln cap="rnd" w="457200">
              <a:solidFill>
                <a:srgbClr val="4C62AF"/>
              </a:solidFill>
              <a:prstDash val="solid"/>
              <a:headEnd type="none" len="sm" w="sm"/>
              <a:tailEnd type="none" len="sm" w="sm"/>
            </a:ln>
          </p:spPr>
        </p:sp>
        <p:sp>
          <p:nvSpPr>
            <p:cNvPr name="AutoShape 23" id="23"/>
            <p:cNvSpPr/>
            <p:nvPr/>
          </p:nvSpPr>
          <p:spPr>
            <a:xfrm flipH="true" flipV="true">
              <a:off x="3683004" y="8940315"/>
              <a:ext cx="1069568" cy="1213937"/>
            </a:xfrm>
            <a:prstGeom prst="line">
              <a:avLst/>
            </a:prstGeom>
            <a:ln cap="rnd" w="457200">
              <a:solidFill>
                <a:srgbClr val="4C62AF"/>
              </a:solidFill>
              <a:prstDash val="solid"/>
              <a:headEnd type="none" len="sm" w="sm"/>
              <a:tailEnd type="none" len="sm" w="sm"/>
            </a:ln>
          </p:spPr>
        </p:sp>
        <p:sp>
          <p:nvSpPr>
            <p:cNvPr name="AutoShape 24" id="24"/>
            <p:cNvSpPr/>
            <p:nvPr/>
          </p:nvSpPr>
          <p:spPr>
            <a:xfrm flipH="true" flipV="true">
              <a:off x="8721963" y="7684267"/>
              <a:ext cx="1069568" cy="1213937"/>
            </a:xfrm>
            <a:prstGeom prst="line">
              <a:avLst/>
            </a:prstGeom>
            <a:ln cap="rnd" w="457200">
              <a:solidFill>
                <a:srgbClr val="4C62AF"/>
              </a:solidFill>
              <a:prstDash val="solid"/>
              <a:headEnd type="none" len="sm" w="sm"/>
              <a:tailEnd type="none" len="sm" w="sm"/>
            </a:ln>
          </p:spPr>
        </p:sp>
        <p:sp>
          <p:nvSpPr>
            <p:cNvPr name="AutoShape 25" id="25"/>
            <p:cNvSpPr/>
            <p:nvPr/>
          </p:nvSpPr>
          <p:spPr>
            <a:xfrm flipH="true" flipV="true">
              <a:off x="171522" y="12469523"/>
              <a:ext cx="637702" cy="723778"/>
            </a:xfrm>
            <a:prstGeom prst="line">
              <a:avLst/>
            </a:prstGeom>
            <a:ln cap="rnd" w="457200">
              <a:solidFill>
                <a:srgbClr val="4C62AF"/>
              </a:solidFill>
              <a:prstDash val="solid"/>
              <a:headEnd type="none" len="sm" w="sm"/>
              <a:tailEnd type="none" len="sm" w="sm"/>
            </a:ln>
          </p:spPr>
        </p:sp>
        <p:sp>
          <p:nvSpPr>
            <p:cNvPr name="AutoShape 26" id="26"/>
            <p:cNvSpPr/>
            <p:nvPr/>
          </p:nvSpPr>
          <p:spPr>
            <a:xfrm flipH="true" flipV="true">
              <a:off x="11652322" y="8427303"/>
              <a:ext cx="637702" cy="723778"/>
            </a:xfrm>
            <a:prstGeom prst="line">
              <a:avLst/>
            </a:prstGeom>
            <a:ln cap="rnd" w="457200">
              <a:solidFill>
                <a:srgbClr val="4C62AF"/>
              </a:solidFill>
              <a:prstDash val="solid"/>
              <a:headEnd type="none" len="sm" w="sm"/>
              <a:tailEnd type="none" len="sm" w="sm"/>
            </a:ln>
          </p:spPr>
        </p:sp>
        <p:sp>
          <p:nvSpPr>
            <p:cNvPr name="AutoShape 27" id="27"/>
            <p:cNvSpPr/>
            <p:nvPr/>
          </p:nvSpPr>
          <p:spPr>
            <a:xfrm flipH="true" flipV="true">
              <a:off x="7626352" y="5901267"/>
              <a:ext cx="637702" cy="723778"/>
            </a:xfrm>
            <a:prstGeom prst="line">
              <a:avLst/>
            </a:prstGeom>
            <a:ln cap="rnd" w="457200">
              <a:solidFill>
                <a:srgbClr val="4C62AF"/>
              </a:solidFill>
              <a:prstDash val="solid"/>
              <a:headEnd type="none" len="sm" w="sm"/>
              <a:tailEnd type="none" len="sm" w="sm"/>
            </a:ln>
          </p:spPr>
        </p:sp>
        <p:sp>
          <p:nvSpPr>
            <p:cNvPr name="AutoShape 28" id="28"/>
            <p:cNvSpPr/>
            <p:nvPr/>
          </p:nvSpPr>
          <p:spPr>
            <a:xfrm flipH="true" flipV="true">
              <a:off x="3965615" y="11589998"/>
              <a:ext cx="1069568" cy="1213937"/>
            </a:xfrm>
            <a:prstGeom prst="line">
              <a:avLst/>
            </a:prstGeom>
            <a:ln cap="rnd" w="457200">
              <a:solidFill>
                <a:srgbClr val="4C62AF"/>
              </a:solidFill>
              <a:prstDash val="solid"/>
              <a:headEnd type="none" len="sm" w="sm"/>
              <a:tailEnd type="none" len="sm" w="sm"/>
            </a:ln>
          </p:spPr>
        </p:sp>
        <p:sp>
          <p:nvSpPr>
            <p:cNvPr name="AutoShape 29" id="29"/>
            <p:cNvSpPr/>
            <p:nvPr/>
          </p:nvSpPr>
          <p:spPr>
            <a:xfrm flipH="true" flipV="true">
              <a:off x="9428268" y="5449610"/>
              <a:ext cx="1069568" cy="1213937"/>
            </a:xfrm>
            <a:prstGeom prst="line">
              <a:avLst/>
            </a:prstGeom>
            <a:ln cap="rnd" w="457200">
              <a:solidFill>
                <a:srgbClr val="4C62AF"/>
              </a:solidFill>
              <a:prstDash val="solid"/>
              <a:headEnd type="none" len="sm" w="sm"/>
              <a:tailEnd type="none" len="sm" w="sm"/>
            </a:ln>
          </p:spPr>
        </p:sp>
        <p:sp>
          <p:nvSpPr>
            <p:cNvPr name="AutoShape 30" id="30"/>
            <p:cNvSpPr/>
            <p:nvPr/>
          </p:nvSpPr>
          <p:spPr>
            <a:xfrm flipH="true" flipV="true">
              <a:off x="3542740" y="6371458"/>
              <a:ext cx="1069568" cy="1213937"/>
            </a:xfrm>
            <a:prstGeom prst="line">
              <a:avLst/>
            </a:prstGeom>
            <a:ln cap="rnd" w="457200">
              <a:solidFill>
                <a:srgbClr val="4C62AF"/>
              </a:solidFill>
              <a:prstDash val="solid"/>
              <a:headEnd type="none" len="sm" w="sm"/>
              <a:tailEnd type="none" len="sm" w="sm"/>
            </a:ln>
          </p:spPr>
        </p:sp>
        <p:sp>
          <p:nvSpPr>
            <p:cNvPr name="AutoShape 31" id="31"/>
            <p:cNvSpPr/>
            <p:nvPr/>
          </p:nvSpPr>
          <p:spPr>
            <a:xfrm flipH="true" flipV="true">
              <a:off x="6316043" y="9519097"/>
              <a:ext cx="1069568" cy="1213937"/>
            </a:xfrm>
            <a:prstGeom prst="line">
              <a:avLst/>
            </a:prstGeom>
            <a:ln cap="rnd" w="457200">
              <a:solidFill>
                <a:srgbClr val="4C62AF"/>
              </a:solidFill>
              <a:prstDash val="solid"/>
              <a:headEnd type="none" len="sm" w="sm"/>
              <a:tailEnd type="none" len="sm" w="sm"/>
            </a:ln>
          </p:spPr>
        </p:sp>
        <p:sp>
          <p:nvSpPr>
            <p:cNvPr name="AutoShape 32" id="32"/>
            <p:cNvSpPr/>
            <p:nvPr/>
          </p:nvSpPr>
          <p:spPr>
            <a:xfrm flipH="true" flipV="true">
              <a:off x="5866075" y="6480733"/>
              <a:ext cx="1601434" cy="1817594"/>
            </a:xfrm>
            <a:prstGeom prst="line">
              <a:avLst/>
            </a:prstGeom>
            <a:ln cap="rnd" w="457200">
              <a:solidFill>
                <a:srgbClr val="4C62AF"/>
              </a:solidFill>
              <a:prstDash val="solid"/>
              <a:headEnd type="none" len="sm" w="sm"/>
              <a:tailEnd type="none" len="sm" w="sm"/>
            </a:ln>
          </p:spPr>
        </p:sp>
        <p:sp>
          <p:nvSpPr>
            <p:cNvPr name="AutoShape 33" id="33"/>
            <p:cNvSpPr/>
            <p:nvPr/>
          </p:nvSpPr>
          <p:spPr>
            <a:xfrm flipH="true" flipV="true">
              <a:off x="9168512" y="9928842"/>
              <a:ext cx="1601434" cy="1817594"/>
            </a:xfrm>
            <a:prstGeom prst="line">
              <a:avLst/>
            </a:prstGeom>
            <a:ln cap="rnd" w="457200">
              <a:solidFill>
                <a:srgbClr val="4C62AF"/>
              </a:solidFill>
              <a:prstDash val="solid"/>
              <a:headEnd type="none" len="sm" w="sm"/>
              <a:tailEnd type="none" len="sm" w="sm"/>
            </a:ln>
          </p:spPr>
        </p:sp>
        <p:sp>
          <p:nvSpPr>
            <p:cNvPr name="AutoShape 34" id="34"/>
            <p:cNvSpPr/>
            <p:nvPr/>
          </p:nvSpPr>
          <p:spPr>
            <a:xfrm flipH="true" flipV="true">
              <a:off x="13814664" y="15202126"/>
              <a:ext cx="1601434" cy="1817594"/>
            </a:xfrm>
            <a:prstGeom prst="line">
              <a:avLst/>
            </a:prstGeom>
            <a:ln cap="rnd" w="457200">
              <a:solidFill>
                <a:srgbClr val="4C62AF"/>
              </a:solidFill>
              <a:prstDash val="solid"/>
              <a:headEnd type="none" len="sm" w="sm"/>
              <a:tailEnd type="none" len="sm" w="sm"/>
            </a:ln>
          </p:spPr>
        </p:sp>
        <p:sp>
          <p:nvSpPr>
            <p:cNvPr name="AutoShape 35" id="35"/>
            <p:cNvSpPr/>
            <p:nvPr/>
          </p:nvSpPr>
          <p:spPr>
            <a:xfrm flipH="true" flipV="true">
              <a:off x="9127141" y="14819208"/>
              <a:ext cx="1601434" cy="1817594"/>
            </a:xfrm>
            <a:prstGeom prst="line">
              <a:avLst/>
            </a:prstGeom>
            <a:ln cap="rnd" w="457200">
              <a:solidFill>
                <a:srgbClr val="4C62AF"/>
              </a:solidFill>
              <a:prstDash val="solid"/>
              <a:headEnd type="none" len="sm" w="sm"/>
              <a:tailEnd type="none" len="sm" w="sm"/>
            </a:ln>
          </p:spPr>
        </p:sp>
        <p:sp>
          <p:nvSpPr>
            <p:cNvPr name="AutoShape 36" id="36"/>
            <p:cNvSpPr/>
            <p:nvPr/>
          </p:nvSpPr>
          <p:spPr>
            <a:xfrm flipH="true" flipV="true">
              <a:off x="9351387" y="12465326"/>
              <a:ext cx="1069568" cy="1213937"/>
            </a:xfrm>
            <a:prstGeom prst="line">
              <a:avLst/>
            </a:prstGeom>
            <a:ln cap="rnd" w="457200">
              <a:solidFill>
                <a:srgbClr val="4C62AF"/>
              </a:solidFill>
              <a:prstDash val="solid"/>
              <a:headEnd type="none" len="sm" w="sm"/>
              <a:tailEnd type="none" len="sm" w="sm"/>
            </a:ln>
          </p:spPr>
        </p:sp>
        <p:sp>
          <p:nvSpPr>
            <p:cNvPr name="AutoShape 37" id="37"/>
            <p:cNvSpPr/>
            <p:nvPr/>
          </p:nvSpPr>
          <p:spPr>
            <a:xfrm flipH="true" flipV="true">
              <a:off x="11842079" y="12963284"/>
              <a:ext cx="1069568" cy="1213937"/>
            </a:xfrm>
            <a:prstGeom prst="line">
              <a:avLst/>
            </a:prstGeom>
            <a:ln cap="rnd" w="457200">
              <a:solidFill>
                <a:srgbClr val="4C62AF"/>
              </a:solidFill>
              <a:prstDash val="solid"/>
              <a:headEnd type="none" len="sm" w="sm"/>
              <a:tailEnd type="none" len="sm" w="sm"/>
            </a:ln>
          </p:spPr>
        </p:sp>
        <p:sp>
          <p:nvSpPr>
            <p:cNvPr name="AutoShape 38" id="38"/>
            <p:cNvSpPr/>
            <p:nvPr/>
          </p:nvSpPr>
          <p:spPr>
            <a:xfrm flipH="true" flipV="true">
              <a:off x="16881038" y="11707235"/>
              <a:ext cx="1069568" cy="1213937"/>
            </a:xfrm>
            <a:prstGeom prst="line">
              <a:avLst/>
            </a:prstGeom>
            <a:ln cap="rnd" w="457200">
              <a:solidFill>
                <a:srgbClr val="4C62AF"/>
              </a:solidFill>
              <a:prstDash val="solid"/>
              <a:headEnd type="none" len="sm" w="sm"/>
              <a:tailEnd type="none" len="sm" w="sm"/>
            </a:ln>
          </p:spPr>
        </p:sp>
        <p:sp>
          <p:nvSpPr>
            <p:cNvPr name="AutoShape 39" id="39"/>
            <p:cNvSpPr/>
            <p:nvPr/>
          </p:nvSpPr>
          <p:spPr>
            <a:xfrm flipH="true" flipV="true">
              <a:off x="8330597" y="16492491"/>
              <a:ext cx="637702" cy="723778"/>
            </a:xfrm>
            <a:prstGeom prst="line">
              <a:avLst/>
            </a:prstGeom>
            <a:ln cap="rnd" w="457200">
              <a:solidFill>
                <a:srgbClr val="4C62AF"/>
              </a:solidFill>
              <a:prstDash val="solid"/>
              <a:headEnd type="none" len="sm" w="sm"/>
              <a:tailEnd type="none" len="sm" w="sm"/>
            </a:ln>
          </p:spPr>
        </p:sp>
        <p:sp>
          <p:nvSpPr>
            <p:cNvPr name="AutoShape 40" id="40"/>
            <p:cNvSpPr/>
            <p:nvPr/>
          </p:nvSpPr>
          <p:spPr>
            <a:xfrm flipH="true" flipV="true">
              <a:off x="19811397" y="12450271"/>
              <a:ext cx="637702" cy="723778"/>
            </a:xfrm>
            <a:prstGeom prst="line">
              <a:avLst/>
            </a:prstGeom>
            <a:ln cap="rnd" w="457200">
              <a:solidFill>
                <a:srgbClr val="4C62AF"/>
              </a:solidFill>
              <a:prstDash val="solid"/>
              <a:headEnd type="none" len="sm" w="sm"/>
              <a:tailEnd type="none" len="sm" w="sm"/>
            </a:ln>
          </p:spPr>
        </p:sp>
        <p:sp>
          <p:nvSpPr>
            <p:cNvPr name="AutoShape 41" id="41"/>
            <p:cNvSpPr/>
            <p:nvPr/>
          </p:nvSpPr>
          <p:spPr>
            <a:xfrm flipH="true" flipV="true">
              <a:off x="15785427" y="9924235"/>
              <a:ext cx="637702" cy="723778"/>
            </a:xfrm>
            <a:prstGeom prst="line">
              <a:avLst/>
            </a:prstGeom>
            <a:ln cap="rnd" w="457200">
              <a:solidFill>
                <a:srgbClr val="4C62AF"/>
              </a:solidFill>
              <a:prstDash val="solid"/>
              <a:headEnd type="none" len="sm" w="sm"/>
              <a:tailEnd type="none" len="sm" w="sm"/>
            </a:ln>
          </p:spPr>
        </p:sp>
        <p:sp>
          <p:nvSpPr>
            <p:cNvPr name="AutoShape 42" id="42"/>
            <p:cNvSpPr/>
            <p:nvPr/>
          </p:nvSpPr>
          <p:spPr>
            <a:xfrm flipH="true" flipV="true">
              <a:off x="12124690" y="15612966"/>
              <a:ext cx="1069568" cy="1213937"/>
            </a:xfrm>
            <a:prstGeom prst="line">
              <a:avLst/>
            </a:prstGeom>
            <a:ln cap="rnd" w="457200">
              <a:solidFill>
                <a:srgbClr val="4C62AF"/>
              </a:solidFill>
              <a:prstDash val="solid"/>
              <a:headEnd type="none" len="sm" w="sm"/>
              <a:tailEnd type="none" len="sm" w="sm"/>
            </a:ln>
          </p:spPr>
        </p:sp>
        <p:sp>
          <p:nvSpPr>
            <p:cNvPr name="AutoShape 43" id="43"/>
            <p:cNvSpPr/>
            <p:nvPr/>
          </p:nvSpPr>
          <p:spPr>
            <a:xfrm flipH="true" flipV="true">
              <a:off x="17587343" y="9472579"/>
              <a:ext cx="1069568" cy="1213937"/>
            </a:xfrm>
            <a:prstGeom prst="line">
              <a:avLst/>
            </a:prstGeom>
            <a:ln cap="rnd" w="457200">
              <a:solidFill>
                <a:srgbClr val="4C62AF"/>
              </a:solidFill>
              <a:prstDash val="solid"/>
              <a:headEnd type="none" len="sm" w="sm"/>
              <a:tailEnd type="none" len="sm" w="sm"/>
            </a:ln>
          </p:spPr>
        </p:sp>
        <p:sp>
          <p:nvSpPr>
            <p:cNvPr name="AutoShape 44" id="44"/>
            <p:cNvSpPr/>
            <p:nvPr/>
          </p:nvSpPr>
          <p:spPr>
            <a:xfrm flipH="true" flipV="true">
              <a:off x="11701815" y="10394426"/>
              <a:ext cx="1069568" cy="1213937"/>
            </a:xfrm>
            <a:prstGeom prst="line">
              <a:avLst/>
            </a:prstGeom>
            <a:ln cap="rnd" w="457200">
              <a:solidFill>
                <a:srgbClr val="4C62AF"/>
              </a:solidFill>
              <a:prstDash val="solid"/>
              <a:headEnd type="none" len="sm" w="sm"/>
              <a:tailEnd type="none" len="sm" w="sm"/>
            </a:ln>
          </p:spPr>
        </p:sp>
        <p:sp>
          <p:nvSpPr>
            <p:cNvPr name="AutoShape 45" id="45"/>
            <p:cNvSpPr/>
            <p:nvPr/>
          </p:nvSpPr>
          <p:spPr>
            <a:xfrm flipH="true" flipV="true">
              <a:off x="14475118" y="13542066"/>
              <a:ext cx="1069568" cy="1213937"/>
            </a:xfrm>
            <a:prstGeom prst="line">
              <a:avLst/>
            </a:prstGeom>
            <a:ln cap="rnd" w="457200">
              <a:solidFill>
                <a:srgbClr val="4C62AF"/>
              </a:solidFill>
              <a:prstDash val="solid"/>
              <a:headEnd type="none" len="sm" w="sm"/>
              <a:tailEnd type="none" len="sm" w="sm"/>
            </a:ln>
          </p:spPr>
        </p:sp>
        <p:sp>
          <p:nvSpPr>
            <p:cNvPr name="AutoShape 46" id="46"/>
            <p:cNvSpPr/>
            <p:nvPr/>
          </p:nvSpPr>
          <p:spPr>
            <a:xfrm flipH="true" flipV="true">
              <a:off x="14025150" y="10503701"/>
              <a:ext cx="1601434" cy="1817594"/>
            </a:xfrm>
            <a:prstGeom prst="line">
              <a:avLst/>
            </a:prstGeom>
            <a:ln cap="rnd" w="457200">
              <a:solidFill>
                <a:srgbClr val="4C62AF"/>
              </a:solidFill>
              <a:prstDash val="solid"/>
              <a:headEnd type="none" len="sm" w="sm"/>
              <a:tailEnd type="none" len="sm" w="sm"/>
            </a:ln>
          </p:spPr>
        </p:sp>
        <p:sp>
          <p:nvSpPr>
            <p:cNvPr name="AutoShape 47" id="47"/>
            <p:cNvSpPr/>
            <p:nvPr/>
          </p:nvSpPr>
          <p:spPr>
            <a:xfrm flipH="true" flipV="true">
              <a:off x="14096112" y="607386"/>
              <a:ext cx="1601434" cy="1817594"/>
            </a:xfrm>
            <a:prstGeom prst="line">
              <a:avLst/>
            </a:prstGeom>
            <a:ln cap="rnd" w="457200">
              <a:solidFill>
                <a:srgbClr val="4C62AF"/>
              </a:solidFill>
              <a:prstDash val="solid"/>
              <a:headEnd type="none" len="sm" w="sm"/>
              <a:tailEnd type="none" len="sm" w="sm"/>
            </a:ln>
          </p:spPr>
        </p:sp>
        <p:sp>
          <p:nvSpPr>
            <p:cNvPr name="AutoShape 48" id="48"/>
            <p:cNvSpPr/>
            <p:nvPr/>
          </p:nvSpPr>
          <p:spPr>
            <a:xfrm flipH="true" flipV="true">
              <a:off x="18742264" y="5880671"/>
              <a:ext cx="1601434" cy="1817594"/>
            </a:xfrm>
            <a:prstGeom prst="line">
              <a:avLst/>
            </a:prstGeom>
            <a:ln cap="rnd" w="457200">
              <a:solidFill>
                <a:srgbClr val="4C62AF"/>
              </a:solidFill>
              <a:prstDash val="solid"/>
              <a:headEnd type="none" len="sm" w="sm"/>
              <a:tailEnd type="none" len="sm" w="sm"/>
            </a:ln>
          </p:spPr>
        </p:sp>
        <p:sp>
          <p:nvSpPr>
            <p:cNvPr name="AutoShape 49" id="49"/>
            <p:cNvSpPr/>
            <p:nvPr/>
          </p:nvSpPr>
          <p:spPr>
            <a:xfrm flipH="true" flipV="true">
              <a:off x="14054741" y="5497753"/>
              <a:ext cx="1601434" cy="1817594"/>
            </a:xfrm>
            <a:prstGeom prst="line">
              <a:avLst/>
            </a:prstGeom>
            <a:ln cap="rnd" w="457200">
              <a:solidFill>
                <a:srgbClr val="4C62AF"/>
              </a:solidFill>
              <a:prstDash val="solid"/>
              <a:headEnd type="none" len="sm" w="sm"/>
              <a:tailEnd type="none" len="sm" w="sm"/>
            </a:ln>
          </p:spPr>
        </p:sp>
        <p:sp>
          <p:nvSpPr>
            <p:cNvPr name="AutoShape 50" id="50"/>
            <p:cNvSpPr/>
            <p:nvPr/>
          </p:nvSpPr>
          <p:spPr>
            <a:xfrm flipH="true" flipV="true">
              <a:off x="14278987" y="3143871"/>
              <a:ext cx="1069568" cy="1213937"/>
            </a:xfrm>
            <a:prstGeom prst="line">
              <a:avLst/>
            </a:prstGeom>
            <a:ln cap="rnd" w="457200">
              <a:solidFill>
                <a:srgbClr val="4C62AF"/>
              </a:solidFill>
              <a:prstDash val="solid"/>
              <a:headEnd type="none" len="sm" w="sm"/>
              <a:tailEnd type="none" len="sm" w="sm"/>
            </a:ln>
          </p:spPr>
        </p:sp>
        <p:sp>
          <p:nvSpPr>
            <p:cNvPr name="AutoShape 51" id="51"/>
            <p:cNvSpPr/>
            <p:nvPr/>
          </p:nvSpPr>
          <p:spPr>
            <a:xfrm flipH="true" flipV="true">
              <a:off x="16769679" y="3641828"/>
              <a:ext cx="1069568" cy="1213937"/>
            </a:xfrm>
            <a:prstGeom prst="line">
              <a:avLst/>
            </a:prstGeom>
            <a:ln cap="rnd" w="457200">
              <a:solidFill>
                <a:srgbClr val="4C62AF"/>
              </a:solidFill>
              <a:prstDash val="solid"/>
              <a:headEnd type="none" len="sm" w="sm"/>
              <a:tailEnd type="none" len="sm" w="sm"/>
            </a:ln>
          </p:spPr>
        </p:sp>
        <p:sp>
          <p:nvSpPr>
            <p:cNvPr name="AutoShape 52" id="52"/>
            <p:cNvSpPr/>
            <p:nvPr/>
          </p:nvSpPr>
          <p:spPr>
            <a:xfrm flipH="true" flipV="true">
              <a:off x="21808638" y="2385779"/>
              <a:ext cx="1069568" cy="1213937"/>
            </a:xfrm>
            <a:prstGeom prst="line">
              <a:avLst/>
            </a:prstGeom>
            <a:ln cap="rnd" w="457200">
              <a:solidFill>
                <a:srgbClr val="4C62AF"/>
              </a:solidFill>
              <a:prstDash val="solid"/>
              <a:headEnd type="none" len="sm" w="sm"/>
              <a:tailEnd type="none" len="sm" w="sm"/>
            </a:ln>
          </p:spPr>
        </p:sp>
        <p:sp>
          <p:nvSpPr>
            <p:cNvPr name="AutoShape 53" id="53"/>
            <p:cNvSpPr/>
            <p:nvPr/>
          </p:nvSpPr>
          <p:spPr>
            <a:xfrm flipH="true" flipV="true">
              <a:off x="13258197" y="7171035"/>
              <a:ext cx="637702" cy="723778"/>
            </a:xfrm>
            <a:prstGeom prst="line">
              <a:avLst/>
            </a:prstGeom>
            <a:ln cap="rnd" w="457200">
              <a:solidFill>
                <a:srgbClr val="4C62AF"/>
              </a:solidFill>
              <a:prstDash val="solid"/>
              <a:headEnd type="none" len="sm" w="sm"/>
              <a:tailEnd type="none" len="sm" w="sm"/>
            </a:ln>
          </p:spPr>
        </p:sp>
        <p:sp>
          <p:nvSpPr>
            <p:cNvPr name="AutoShape 54" id="54"/>
            <p:cNvSpPr/>
            <p:nvPr/>
          </p:nvSpPr>
          <p:spPr>
            <a:xfrm flipH="true" flipV="true">
              <a:off x="24738997" y="3128816"/>
              <a:ext cx="637702" cy="723778"/>
            </a:xfrm>
            <a:prstGeom prst="line">
              <a:avLst/>
            </a:prstGeom>
            <a:ln cap="rnd" w="457200">
              <a:solidFill>
                <a:srgbClr val="4C62AF"/>
              </a:solidFill>
              <a:prstDash val="solid"/>
              <a:headEnd type="none" len="sm" w="sm"/>
              <a:tailEnd type="none" len="sm" w="sm"/>
            </a:ln>
          </p:spPr>
        </p:sp>
        <p:sp>
          <p:nvSpPr>
            <p:cNvPr name="AutoShape 55" id="55"/>
            <p:cNvSpPr/>
            <p:nvPr/>
          </p:nvSpPr>
          <p:spPr>
            <a:xfrm flipH="true" flipV="true">
              <a:off x="20713027" y="602780"/>
              <a:ext cx="637702" cy="723778"/>
            </a:xfrm>
            <a:prstGeom prst="line">
              <a:avLst/>
            </a:prstGeom>
            <a:ln cap="rnd" w="457200">
              <a:solidFill>
                <a:srgbClr val="4C62AF"/>
              </a:solidFill>
              <a:prstDash val="solid"/>
              <a:headEnd type="none" len="sm" w="sm"/>
              <a:tailEnd type="none" len="sm" w="sm"/>
            </a:ln>
          </p:spPr>
        </p:sp>
        <p:sp>
          <p:nvSpPr>
            <p:cNvPr name="AutoShape 56" id="56"/>
            <p:cNvSpPr/>
            <p:nvPr/>
          </p:nvSpPr>
          <p:spPr>
            <a:xfrm flipH="true" flipV="true">
              <a:off x="17052290" y="6291511"/>
              <a:ext cx="1069568" cy="1213937"/>
            </a:xfrm>
            <a:prstGeom prst="line">
              <a:avLst/>
            </a:prstGeom>
            <a:ln cap="rnd" w="457200">
              <a:solidFill>
                <a:srgbClr val="4C62AF"/>
              </a:solidFill>
              <a:prstDash val="solid"/>
              <a:headEnd type="none" len="sm" w="sm"/>
              <a:tailEnd type="none" len="sm" w="sm"/>
            </a:ln>
          </p:spPr>
        </p:sp>
        <p:sp>
          <p:nvSpPr>
            <p:cNvPr name="AutoShape 57" id="57"/>
            <p:cNvSpPr/>
            <p:nvPr/>
          </p:nvSpPr>
          <p:spPr>
            <a:xfrm flipH="true" flipV="true">
              <a:off x="22514943" y="151123"/>
              <a:ext cx="1069568" cy="1213937"/>
            </a:xfrm>
            <a:prstGeom prst="line">
              <a:avLst/>
            </a:prstGeom>
            <a:ln cap="rnd" w="457200">
              <a:solidFill>
                <a:srgbClr val="4C62AF"/>
              </a:solidFill>
              <a:prstDash val="solid"/>
              <a:headEnd type="none" len="sm" w="sm"/>
              <a:tailEnd type="none" len="sm" w="sm"/>
            </a:ln>
          </p:spPr>
        </p:sp>
        <p:sp>
          <p:nvSpPr>
            <p:cNvPr name="AutoShape 58" id="58"/>
            <p:cNvSpPr/>
            <p:nvPr/>
          </p:nvSpPr>
          <p:spPr>
            <a:xfrm flipH="true" flipV="true">
              <a:off x="16629415" y="1072971"/>
              <a:ext cx="1069568" cy="1213937"/>
            </a:xfrm>
            <a:prstGeom prst="line">
              <a:avLst/>
            </a:prstGeom>
            <a:ln cap="rnd" w="457200">
              <a:solidFill>
                <a:srgbClr val="4C62AF"/>
              </a:solidFill>
              <a:prstDash val="solid"/>
              <a:headEnd type="none" len="sm" w="sm"/>
              <a:tailEnd type="none" len="sm" w="sm"/>
            </a:ln>
          </p:spPr>
        </p:sp>
        <p:sp>
          <p:nvSpPr>
            <p:cNvPr name="AutoShape 59" id="59"/>
            <p:cNvSpPr/>
            <p:nvPr/>
          </p:nvSpPr>
          <p:spPr>
            <a:xfrm flipH="true" flipV="true">
              <a:off x="19402718" y="4220610"/>
              <a:ext cx="1069568" cy="1213937"/>
            </a:xfrm>
            <a:prstGeom prst="line">
              <a:avLst/>
            </a:prstGeom>
            <a:ln cap="rnd" w="457200">
              <a:solidFill>
                <a:srgbClr val="4C62AF"/>
              </a:solidFill>
              <a:prstDash val="solid"/>
              <a:headEnd type="none" len="sm" w="sm"/>
              <a:tailEnd type="none" len="sm" w="sm"/>
            </a:ln>
          </p:spPr>
        </p:sp>
        <p:sp>
          <p:nvSpPr>
            <p:cNvPr name="AutoShape 60" id="60"/>
            <p:cNvSpPr/>
            <p:nvPr/>
          </p:nvSpPr>
          <p:spPr>
            <a:xfrm flipH="true" flipV="true">
              <a:off x="18952750" y="1182246"/>
              <a:ext cx="1601434" cy="1817594"/>
            </a:xfrm>
            <a:prstGeom prst="line">
              <a:avLst/>
            </a:prstGeom>
            <a:ln cap="rnd" w="457200">
              <a:solidFill>
                <a:srgbClr val="4C62AF"/>
              </a:solidFill>
              <a:prstDash val="solid"/>
              <a:headEnd type="none" len="sm" w="sm"/>
              <a:tailEnd type="none" len="sm" w="sm"/>
            </a:ln>
          </p:spPr>
        </p:sp>
      </p:grpSp>
      <p:grpSp>
        <p:nvGrpSpPr>
          <p:cNvPr name="Group 61" id="61"/>
          <p:cNvGrpSpPr/>
          <p:nvPr/>
        </p:nvGrpSpPr>
        <p:grpSpPr>
          <a:xfrm rot="0">
            <a:off x="8483009" y="3718334"/>
            <a:ext cx="18329941" cy="5930491"/>
            <a:chOff x="0" y="0"/>
            <a:chExt cx="24439921" cy="7907321"/>
          </a:xfrm>
        </p:grpSpPr>
        <p:sp>
          <p:nvSpPr>
            <p:cNvPr name="Freeform 62" id="62"/>
            <p:cNvSpPr/>
            <p:nvPr/>
          </p:nvSpPr>
          <p:spPr>
            <a:xfrm flipH="false" flipV="false" rot="5400000">
              <a:off x="58462" y="1466152"/>
              <a:ext cx="4176507" cy="4293431"/>
            </a:xfrm>
            <a:custGeom>
              <a:avLst/>
              <a:gdLst/>
              <a:ahLst/>
              <a:cxnLst/>
              <a:rect r="r" b="b" t="t" l="l"/>
              <a:pathLst>
                <a:path h="4293431" w="4176507">
                  <a:moveTo>
                    <a:pt x="0" y="0"/>
                  </a:moveTo>
                  <a:lnTo>
                    <a:pt x="4176507" y="0"/>
                  </a:lnTo>
                  <a:lnTo>
                    <a:pt x="4176507" y="4293431"/>
                  </a:lnTo>
                  <a:lnTo>
                    <a:pt x="0" y="4293431"/>
                  </a:lnTo>
                  <a:lnTo>
                    <a:pt x="0" y="0"/>
                  </a:lnTo>
                  <a:close/>
                </a:path>
              </a:pathLst>
            </a:custGeom>
            <a:blipFill>
              <a:blip r:embed="rId2"/>
              <a:stretch>
                <a:fillRect l="0" t="-3672" r="0" b="-5473"/>
              </a:stretch>
            </a:blipFill>
          </p:spPr>
        </p:sp>
        <p:sp>
          <p:nvSpPr>
            <p:cNvPr name="Freeform 63" id="63"/>
            <p:cNvSpPr/>
            <p:nvPr/>
          </p:nvSpPr>
          <p:spPr>
            <a:xfrm flipH="false" flipV="false" rot="0">
              <a:off x="3531138" y="0"/>
              <a:ext cx="20908783" cy="7907321"/>
            </a:xfrm>
            <a:custGeom>
              <a:avLst/>
              <a:gdLst/>
              <a:ahLst/>
              <a:cxnLst/>
              <a:rect r="r" b="b" t="t" l="l"/>
              <a:pathLst>
                <a:path h="7907321" w="20908783">
                  <a:moveTo>
                    <a:pt x="0" y="0"/>
                  </a:moveTo>
                  <a:lnTo>
                    <a:pt x="20908783" y="0"/>
                  </a:lnTo>
                  <a:lnTo>
                    <a:pt x="20908783" y="7907321"/>
                  </a:lnTo>
                  <a:lnTo>
                    <a:pt x="0" y="790732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grpSp>
        <p:nvGrpSpPr>
          <p:cNvPr name="Group 64" id="64"/>
          <p:cNvGrpSpPr/>
          <p:nvPr/>
        </p:nvGrpSpPr>
        <p:grpSpPr>
          <a:xfrm rot="-5400000">
            <a:off x="-413674" y="-44884"/>
            <a:ext cx="11215802" cy="10376768"/>
            <a:chOff x="0" y="0"/>
            <a:chExt cx="2953956" cy="2732976"/>
          </a:xfrm>
        </p:grpSpPr>
        <p:sp>
          <p:nvSpPr>
            <p:cNvPr name="Freeform 65" id="65"/>
            <p:cNvSpPr/>
            <p:nvPr/>
          </p:nvSpPr>
          <p:spPr>
            <a:xfrm flipH="false" flipV="false" rot="0">
              <a:off x="0" y="0"/>
              <a:ext cx="2953956" cy="2732976"/>
            </a:xfrm>
            <a:custGeom>
              <a:avLst/>
              <a:gdLst/>
              <a:ahLst/>
              <a:cxnLst/>
              <a:rect r="r" b="b" t="t" l="l"/>
              <a:pathLst>
                <a:path h="2732976" w="2953956">
                  <a:moveTo>
                    <a:pt x="0" y="0"/>
                  </a:moveTo>
                  <a:lnTo>
                    <a:pt x="2953956" y="0"/>
                  </a:lnTo>
                  <a:lnTo>
                    <a:pt x="2953956" y="2732976"/>
                  </a:lnTo>
                  <a:lnTo>
                    <a:pt x="0" y="2732976"/>
                  </a:lnTo>
                  <a:close/>
                </a:path>
              </a:pathLst>
            </a:custGeom>
            <a:solidFill>
              <a:srgbClr val="0B1541"/>
            </a:solidFill>
          </p:spPr>
        </p:sp>
        <p:sp>
          <p:nvSpPr>
            <p:cNvPr name="TextBox 66" id="66"/>
            <p:cNvSpPr txBox="true"/>
            <p:nvPr/>
          </p:nvSpPr>
          <p:spPr>
            <a:xfrm>
              <a:off x="0" y="-123825"/>
              <a:ext cx="2953956" cy="2856801"/>
            </a:xfrm>
            <a:prstGeom prst="rect">
              <a:avLst/>
            </a:prstGeom>
          </p:spPr>
          <p:txBody>
            <a:bodyPr anchor="ctr" rtlCol="false" tIns="50800" lIns="50800" bIns="50800" rIns="50800"/>
            <a:lstStyle/>
            <a:p>
              <a:pPr algn="ctr">
                <a:lnSpc>
                  <a:spcPts val="4420"/>
                </a:lnSpc>
              </a:pPr>
            </a:p>
          </p:txBody>
        </p:sp>
      </p:grpSp>
      <p:sp>
        <p:nvSpPr>
          <p:cNvPr name="TextBox 67" id="67"/>
          <p:cNvSpPr txBox="true"/>
          <p:nvPr/>
        </p:nvSpPr>
        <p:spPr>
          <a:xfrm rot="0">
            <a:off x="473435" y="368300"/>
            <a:ext cx="6573120" cy="660400"/>
          </a:xfrm>
          <a:prstGeom prst="rect">
            <a:avLst/>
          </a:prstGeom>
        </p:spPr>
        <p:txBody>
          <a:bodyPr anchor="t" rtlCol="false" tIns="0" lIns="0" bIns="0" rIns="0">
            <a:spAutoFit/>
          </a:bodyPr>
          <a:lstStyle/>
          <a:p>
            <a:pPr algn="l" marL="0" indent="0" lvl="0">
              <a:lnSpc>
                <a:spcPts val="5000"/>
              </a:lnSpc>
              <a:spcBef>
                <a:spcPct val="0"/>
              </a:spcBef>
            </a:pPr>
            <a:r>
              <a:rPr lang="en-US" sz="5000" spc="100">
                <a:solidFill>
                  <a:srgbClr val="A87CDF"/>
                </a:solidFill>
                <a:latin typeface="Montserrat Bold"/>
              </a:rPr>
              <a:t>FUTURE SCOPE</a:t>
            </a:r>
          </a:p>
        </p:txBody>
      </p:sp>
      <p:sp>
        <p:nvSpPr>
          <p:cNvPr name="TextBox 68" id="68"/>
          <p:cNvSpPr txBox="true"/>
          <p:nvPr/>
        </p:nvSpPr>
        <p:spPr>
          <a:xfrm rot="0">
            <a:off x="5843" y="1176121"/>
            <a:ext cx="10197094" cy="8900112"/>
          </a:xfrm>
          <a:prstGeom prst="rect">
            <a:avLst/>
          </a:prstGeom>
        </p:spPr>
        <p:txBody>
          <a:bodyPr anchor="t" rtlCol="false" tIns="0" lIns="0" bIns="0" rIns="0">
            <a:spAutoFit/>
          </a:bodyPr>
          <a:lstStyle/>
          <a:p>
            <a:pPr marL="604518" indent="-302259" lvl="1">
              <a:lnSpc>
                <a:spcPts val="3919"/>
              </a:lnSpc>
              <a:buFont typeface="Arial"/>
              <a:buChar char="•"/>
            </a:pPr>
            <a:r>
              <a:rPr lang="en-US" sz="2799">
                <a:solidFill>
                  <a:srgbClr val="FFFFFF"/>
                </a:solidFill>
                <a:latin typeface="Muli"/>
              </a:rPr>
              <a:t>The scope of Park-O-Matic is broad and dynamic, offering solutions to the pressing challenges of urbanization and transportation in the 21st century.</a:t>
            </a:r>
          </a:p>
          <a:p>
            <a:pPr marL="604518" indent="-302259" lvl="1">
              <a:lnSpc>
                <a:spcPts val="3919"/>
              </a:lnSpc>
              <a:buFont typeface="Arial"/>
              <a:buChar char="•"/>
            </a:pPr>
            <a:r>
              <a:rPr lang="en-US" sz="2799">
                <a:solidFill>
                  <a:srgbClr val="FFFFFF"/>
                </a:solidFill>
                <a:latin typeface="Muli"/>
              </a:rPr>
              <a:t>These systems are designed to address a wide array of issues, including traffic congestion, resource optimization, and environmental sustainability. </a:t>
            </a:r>
          </a:p>
          <a:p>
            <a:pPr marL="604518" indent="-302259" lvl="1">
              <a:lnSpc>
                <a:spcPts val="3919"/>
              </a:lnSpc>
              <a:buFont typeface="Arial"/>
              <a:buChar char="•"/>
            </a:pPr>
            <a:r>
              <a:rPr lang="en-US" sz="2799">
                <a:solidFill>
                  <a:srgbClr val="FFFFFF"/>
                </a:solidFill>
                <a:latin typeface="Muli"/>
              </a:rPr>
              <a:t>Park-O-Matic aim to significantly enhance urban mobility by efficiently guiding 2 drivers to available parking spaces, reducing time and fuel wasted in the search for parking, and ultimately making cities more navigable. </a:t>
            </a:r>
          </a:p>
          <a:p>
            <a:pPr marL="604518" indent="-302259" lvl="1">
              <a:lnSpc>
                <a:spcPts val="3919"/>
              </a:lnSpc>
              <a:buFont typeface="Arial"/>
              <a:buChar char="•"/>
            </a:pPr>
            <a:r>
              <a:rPr lang="en-US" sz="2799">
                <a:solidFill>
                  <a:srgbClr val="FFFFFF"/>
                </a:solidFill>
                <a:latin typeface="Muli"/>
              </a:rPr>
              <a:t>They also contribute to the environmental agenda by promoting eco-friendly practices such as electric vehicle charging infrastructure and bicycle parking.</a:t>
            </a:r>
          </a:p>
          <a:p>
            <a:pPr algn="l" marL="604518" indent="-302259" lvl="1">
              <a:lnSpc>
                <a:spcPts val="3919"/>
              </a:lnSpc>
              <a:buFont typeface="Arial"/>
              <a:buChar char="•"/>
            </a:pPr>
            <a:r>
              <a:rPr lang="en-US" sz="2799">
                <a:solidFill>
                  <a:srgbClr val="FFFFFF"/>
                </a:solidFill>
                <a:latin typeface="Muli"/>
              </a:rPr>
              <a:t>Beyond these immediate benefits, smart parking systems gen?erate valuable data that can inform data-driven urban planning, resulting in more efficient traffic management, reduced illegal parking, and improved safety.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4171450" y="-3109227"/>
            <a:ext cx="9214789" cy="16727416"/>
            <a:chOff x="0" y="0"/>
            <a:chExt cx="2426940" cy="4405575"/>
          </a:xfrm>
        </p:grpSpPr>
        <p:sp>
          <p:nvSpPr>
            <p:cNvPr name="Freeform 3" id="3"/>
            <p:cNvSpPr/>
            <p:nvPr/>
          </p:nvSpPr>
          <p:spPr>
            <a:xfrm flipH="false" flipV="false" rot="0">
              <a:off x="0" y="0"/>
              <a:ext cx="2426940" cy="4405574"/>
            </a:xfrm>
            <a:custGeom>
              <a:avLst/>
              <a:gdLst/>
              <a:ahLst/>
              <a:cxnLst/>
              <a:rect r="r" b="b" t="t" l="l"/>
              <a:pathLst>
                <a:path h="4405574" w="2426940">
                  <a:moveTo>
                    <a:pt x="0" y="0"/>
                  </a:moveTo>
                  <a:lnTo>
                    <a:pt x="2426940" y="0"/>
                  </a:lnTo>
                  <a:lnTo>
                    <a:pt x="2426940" y="4405574"/>
                  </a:lnTo>
                  <a:lnTo>
                    <a:pt x="0" y="4405574"/>
                  </a:lnTo>
                  <a:close/>
                </a:path>
              </a:pathLst>
            </a:custGeom>
            <a:solidFill>
              <a:srgbClr val="0B1541"/>
            </a:solidFill>
          </p:spPr>
        </p:sp>
        <p:sp>
          <p:nvSpPr>
            <p:cNvPr name="TextBox 4" id="4"/>
            <p:cNvSpPr txBox="true"/>
            <p:nvPr/>
          </p:nvSpPr>
          <p:spPr>
            <a:xfrm>
              <a:off x="0" y="-123825"/>
              <a:ext cx="2426940" cy="4529400"/>
            </a:xfrm>
            <a:prstGeom prst="rect">
              <a:avLst/>
            </a:prstGeom>
          </p:spPr>
          <p:txBody>
            <a:bodyPr anchor="ctr" rtlCol="false" tIns="50800" lIns="50800" bIns="50800" rIns="50800"/>
            <a:lstStyle/>
            <a:p>
              <a:pPr algn="ctr">
                <a:lnSpc>
                  <a:spcPts val="4420"/>
                </a:lnSpc>
              </a:pPr>
            </a:p>
          </p:txBody>
        </p:sp>
      </p:grpSp>
      <p:sp>
        <p:nvSpPr>
          <p:cNvPr name="Freeform 5" id="5"/>
          <p:cNvSpPr/>
          <p:nvPr/>
        </p:nvSpPr>
        <p:spPr>
          <a:xfrm flipH="false" flipV="false" rot="0">
            <a:off x="11634428" y="3364758"/>
            <a:ext cx="16457354" cy="16457354"/>
          </a:xfrm>
          <a:custGeom>
            <a:avLst/>
            <a:gdLst/>
            <a:ahLst/>
            <a:cxnLst/>
            <a:rect r="r" b="b" t="t" l="l"/>
            <a:pathLst>
              <a:path h="16457354" w="16457354">
                <a:moveTo>
                  <a:pt x="0" y="0"/>
                </a:moveTo>
                <a:lnTo>
                  <a:pt x="16457354" y="0"/>
                </a:lnTo>
                <a:lnTo>
                  <a:pt x="16457354" y="16457354"/>
                </a:lnTo>
                <a:lnTo>
                  <a:pt x="0" y="164573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3466813" y="5573637"/>
            <a:ext cx="1714115" cy="2447113"/>
            <a:chOff x="0" y="0"/>
            <a:chExt cx="2285487" cy="3262818"/>
          </a:xfrm>
        </p:grpSpPr>
        <p:grpSp>
          <p:nvGrpSpPr>
            <p:cNvPr name="Group 7" id="7"/>
            <p:cNvGrpSpPr/>
            <p:nvPr/>
          </p:nvGrpSpPr>
          <p:grpSpPr>
            <a:xfrm rot="0">
              <a:off x="0" y="0"/>
              <a:ext cx="202188" cy="719917"/>
              <a:chOff x="0" y="0"/>
              <a:chExt cx="39938" cy="142206"/>
            </a:xfrm>
          </p:grpSpPr>
          <p:sp>
            <p:nvSpPr>
              <p:cNvPr name="Freeform 8" id="8"/>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 id="9"/>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0" id="10"/>
            <p:cNvGrpSpPr/>
            <p:nvPr/>
          </p:nvGrpSpPr>
          <p:grpSpPr>
            <a:xfrm rot="0">
              <a:off x="2083299" y="0"/>
              <a:ext cx="202188" cy="719917"/>
              <a:chOff x="0" y="0"/>
              <a:chExt cx="39938" cy="142206"/>
            </a:xfrm>
          </p:grpSpPr>
          <p:sp>
            <p:nvSpPr>
              <p:cNvPr name="Freeform 11" id="1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2" id="12"/>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3" id="13"/>
            <p:cNvGrpSpPr/>
            <p:nvPr/>
          </p:nvGrpSpPr>
          <p:grpSpPr>
            <a:xfrm rot="0">
              <a:off x="0" y="2542901"/>
              <a:ext cx="202188" cy="719917"/>
              <a:chOff x="0" y="0"/>
              <a:chExt cx="39938" cy="142206"/>
            </a:xfrm>
          </p:grpSpPr>
          <p:sp>
            <p:nvSpPr>
              <p:cNvPr name="Freeform 14" id="14"/>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5" id="15"/>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6" id="16"/>
            <p:cNvGrpSpPr/>
            <p:nvPr/>
          </p:nvGrpSpPr>
          <p:grpSpPr>
            <a:xfrm rot="0">
              <a:off x="2083299" y="2542901"/>
              <a:ext cx="202188" cy="719917"/>
              <a:chOff x="0" y="0"/>
              <a:chExt cx="39938" cy="142206"/>
            </a:xfrm>
          </p:grpSpPr>
          <p:sp>
            <p:nvSpPr>
              <p:cNvPr name="Freeform 17" id="17"/>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8" id="18"/>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sp>
        <p:nvSpPr>
          <p:cNvPr name="Freeform 19" id="19"/>
          <p:cNvSpPr/>
          <p:nvPr/>
        </p:nvSpPr>
        <p:spPr>
          <a:xfrm flipH="false" flipV="false" rot="-10800000">
            <a:off x="13103608" y="3364758"/>
            <a:ext cx="2403630" cy="2208879"/>
          </a:xfrm>
          <a:custGeom>
            <a:avLst/>
            <a:gdLst/>
            <a:ahLst/>
            <a:cxnLst/>
            <a:rect r="r" b="b" t="t" l="l"/>
            <a:pathLst>
              <a:path h="2208879" w="2403630">
                <a:moveTo>
                  <a:pt x="0" y="0"/>
                </a:moveTo>
                <a:lnTo>
                  <a:pt x="2403630" y="0"/>
                </a:lnTo>
                <a:lnTo>
                  <a:pt x="2403630" y="2208879"/>
                </a:lnTo>
                <a:lnTo>
                  <a:pt x="0" y="2208879"/>
                </a:lnTo>
                <a:lnTo>
                  <a:pt x="0" y="0"/>
                </a:lnTo>
                <a:close/>
              </a:path>
            </a:pathLst>
          </a:custGeom>
          <a:blipFill>
            <a:blip r:embed="rId4"/>
            <a:stretch>
              <a:fillRect l="0" t="-20079" r="0" b="-2015"/>
            </a:stretch>
          </a:blipFill>
        </p:spPr>
      </p:sp>
      <p:grpSp>
        <p:nvGrpSpPr>
          <p:cNvPr name="Group 20" id="20"/>
          <p:cNvGrpSpPr/>
          <p:nvPr/>
        </p:nvGrpSpPr>
        <p:grpSpPr>
          <a:xfrm rot="10579451">
            <a:off x="17158936" y="4190412"/>
            <a:ext cx="1448064" cy="557572"/>
            <a:chOff x="0" y="0"/>
            <a:chExt cx="1930752" cy="743429"/>
          </a:xfrm>
        </p:grpSpPr>
        <p:grpSp>
          <p:nvGrpSpPr>
            <p:cNvPr name="Group 21" id="21"/>
            <p:cNvGrpSpPr/>
            <p:nvPr/>
          </p:nvGrpSpPr>
          <p:grpSpPr>
            <a:xfrm rot="0">
              <a:off x="0" y="0"/>
              <a:ext cx="1930752" cy="743429"/>
              <a:chOff x="0" y="0"/>
              <a:chExt cx="812800" cy="312966"/>
            </a:xfrm>
          </p:grpSpPr>
          <p:sp>
            <p:nvSpPr>
              <p:cNvPr name="Freeform 22" id="22"/>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A87CDF"/>
              </a:solidFill>
            </p:spPr>
          </p:sp>
          <p:sp>
            <p:nvSpPr>
              <p:cNvPr name="TextBox 23" id="23"/>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24" id="24"/>
            <p:cNvGrpSpPr/>
            <p:nvPr/>
          </p:nvGrpSpPr>
          <p:grpSpPr>
            <a:xfrm rot="0">
              <a:off x="635806" y="42144"/>
              <a:ext cx="659140" cy="659140"/>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6" id="26"/>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27" id="27"/>
          <p:cNvGrpSpPr/>
          <p:nvPr/>
        </p:nvGrpSpPr>
        <p:grpSpPr>
          <a:xfrm rot="-10800000">
            <a:off x="13555078" y="5254481"/>
            <a:ext cx="1528060" cy="3042036"/>
            <a:chOff x="0" y="0"/>
            <a:chExt cx="544375" cy="1083733"/>
          </a:xfrm>
        </p:grpSpPr>
        <p:sp>
          <p:nvSpPr>
            <p:cNvPr name="Freeform 28" id="28"/>
            <p:cNvSpPr/>
            <p:nvPr/>
          </p:nvSpPr>
          <p:spPr>
            <a:xfrm flipH="false" flipV="false" rot="0">
              <a:off x="0" y="0"/>
              <a:ext cx="544375" cy="1083733"/>
            </a:xfrm>
            <a:custGeom>
              <a:avLst/>
              <a:gdLst/>
              <a:ahLst/>
              <a:cxnLst/>
              <a:rect r="r" b="b" t="t" l="l"/>
              <a:pathLst>
                <a:path h="1083733" w="544375">
                  <a:moveTo>
                    <a:pt x="101330" y="0"/>
                  </a:moveTo>
                  <a:lnTo>
                    <a:pt x="443045" y="0"/>
                  </a:lnTo>
                  <a:cubicBezTo>
                    <a:pt x="469920" y="0"/>
                    <a:pt x="495693" y="10676"/>
                    <a:pt x="514696" y="29679"/>
                  </a:cubicBezTo>
                  <a:cubicBezTo>
                    <a:pt x="533699" y="48682"/>
                    <a:pt x="544375" y="74456"/>
                    <a:pt x="544375" y="101330"/>
                  </a:cubicBezTo>
                  <a:lnTo>
                    <a:pt x="544375" y="982403"/>
                  </a:lnTo>
                  <a:cubicBezTo>
                    <a:pt x="544375" y="1009278"/>
                    <a:pt x="533699" y="1035051"/>
                    <a:pt x="514696" y="1054054"/>
                  </a:cubicBezTo>
                  <a:cubicBezTo>
                    <a:pt x="495693" y="1073058"/>
                    <a:pt x="469920" y="1083733"/>
                    <a:pt x="443045" y="1083733"/>
                  </a:cubicBezTo>
                  <a:lnTo>
                    <a:pt x="101330" y="1083733"/>
                  </a:lnTo>
                  <a:cubicBezTo>
                    <a:pt x="45367" y="1083733"/>
                    <a:pt x="0" y="1038366"/>
                    <a:pt x="0" y="982403"/>
                  </a:cubicBezTo>
                  <a:lnTo>
                    <a:pt x="0" y="101330"/>
                  </a:lnTo>
                  <a:cubicBezTo>
                    <a:pt x="0" y="45367"/>
                    <a:pt x="45367" y="0"/>
                    <a:pt x="101330" y="0"/>
                  </a:cubicBezTo>
                  <a:close/>
                </a:path>
              </a:pathLst>
            </a:custGeom>
            <a:solidFill>
              <a:srgbClr val="1F3B9B"/>
            </a:solidFill>
            <a:ln cap="sq">
              <a:noFill/>
              <a:prstDash val="solid"/>
              <a:miter/>
            </a:ln>
          </p:spPr>
        </p:sp>
        <p:sp>
          <p:nvSpPr>
            <p:cNvPr name="TextBox 29" id="29"/>
            <p:cNvSpPr txBox="true"/>
            <p:nvPr/>
          </p:nvSpPr>
          <p:spPr>
            <a:xfrm>
              <a:off x="0" y="-123825"/>
              <a:ext cx="544375" cy="1207558"/>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30" id="30"/>
          <p:cNvGrpSpPr/>
          <p:nvPr/>
        </p:nvGrpSpPr>
        <p:grpSpPr>
          <a:xfrm rot="-10800000">
            <a:off x="13815623" y="6690998"/>
            <a:ext cx="1006970" cy="985845"/>
            <a:chOff x="0" y="0"/>
            <a:chExt cx="358736" cy="351210"/>
          </a:xfrm>
        </p:grpSpPr>
        <p:sp>
          <p:nvSpPr>
            <p:cNvPr name="Freeform 31" id="31"/>
            <p:cNvSpPr/>
            <p:nvPr/>
          </p:nvSpPr>
          <p:spPr>
            <a:xfrm flipH="false" flipV="false" rot="0">
              <a:off x="0" y="0"/>
              <a:ext cx="358736" cy="351210"/>
            </a:xfrm>
            <a:custGeom>
              <a:avLst/>
              <a:gdLst/>
              <a:ahLst/>
              <a:cxnLst/>
              <a:rect r="r" b="b" t="t" l="l"/>
              <a:pathLst>
                <a:path h="351210" w="358736">
                  <a:moveTo>
                    <a:pt x="153767" y="0"/>
                  </a:moveTo>
                  <a:lnTo>
                    <a:pt x="204969" y="0"/>
                  </a:lnTo>
                  <a:cubicBezTo>
                    <a:pt x="245751" y="0"/>
                    <a:pt x="284862" y="16200"/>
                    <a:pt x="313699" y="45037"/>
                  </a:cubicBezTo>
                  <a:cubicBezTo>
                    <a:pt x="342535" y="73874"/>
                    <a:pt x="358736" y="112985"/>
                    <a:pt x="358736" y="153767"/>
                  </a:cubicBezTo>
                  <a:lnTo>
                    <a:pt x="358736" y="197443"/>
                  </a:lnTo>
                  <a:cubicBezTo>
                    <a:pt x="358736" y="238225"/>
                    <a:pt x="342535" y="277336"/>
                    <a:pt x="313699" y="306173"/>
                  </a:cubicBezTo>
                  <a:cubicBezTo>
                    <a:pt x="284862" y="335010"/>
                    <a:pt x="245751" y="351210"/>
                    <a:pt x="204969" y="351210"/>
                  </a:cubicBezTo>
                  <a:lnTo>
                    <a:pt x="153767" y="351210"/>
                  </a:lnTo>
                  <a:cubicBezTo>
                    <a:pt x="112985" y="351210"/>
                    <a:pt x="73874" y="335010"/>
                    <a:pt x="45037" y="306173"/>
                  </a:cubicBezTo>
                  <a:cubicBezTo>
                    <a:pt x="16200" y="277336"/>
                    <a:pt x="0" y="238225"/>
                    <a:pt x="0" y="197443"/>
                  </a:cubicBezTo>
                  <a:lnTo>
                    <a:pt x="0" y="153767"/>
                  </a:lnTo>
                  <a:cubicBezTo>
                    <a:pt x="0" y="112985"/>
                    <a:pt x="16200" y="73874"/>
                    <a:pt x="45037" y="45037"/>
                  </a:cubicBezTo>
                  <a:cubicBezTo>
                    <a:pt x="73874" y="16200"/>
                    <a:pt x="112985" y="0"/>
                    <a:pt x="153767" y="0"/>
                  </a:cubicBezTo>
                  <a:close/>
                </a:path>
              </a:pathLst>
            </a:custGeom>
            <a:solidFill>
              <a:srgbClr val="4C62AF"/>
            </a:solidFill>
            <a:ln cap="sq">
              <a:noFill/>
              <a:prstDash val="solid"/>
              <a:miter/>
            </a:ln>
          </p:spPr>
        </p:sp>
        <p:sp>
          <p:nvSpPr>
            <p:cNvPr name="TextBox 32" id="32"/>
            <p:cNvSpPr txBox="true"/>
            <p:nvPr/>
          </p:nvSpPr>
          <p:spPr>
            <a:xfrm>
              <a:off x="0" y="-123825"/>
              <a:ext cx="358736" cy="475035"/>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33" id="33"/>
          <p:cNvGrpSpPr/>
          <p:nvPr/>
        </p:nvGrpSpPr>
        <p:grpSpPr>
          <a:xfrm rot="-10800000">
            <a:off x="13618454" y="5381232"/>
            <a:ext cx="1401308" cy="732342"/>
            <a:chOff x="0" y="0"/>
            <a:chExt cx="499220" cy="260899"/>
          </a:xfrm>
        </p:grpSpPr>
        <p:sp>
          <p:nvSpPr>
            <p:cNvPr name="Freeform 34" id="34"/>
            <p:cNvSpPr/>
            <p:nvPr/>
          </p:nvSpPr>
          <p:spPr>
            <a:xfrm flipH="false" flipV="false" rot="0">
              <a:off x="0" y="0"/>
              <a:ext cx="499220" cy="260899"/>
            </a:xfrm>
            <a:custGeom>
              <a:avLst/>
              <a:gdLst/>
              <a:ahLst/>
              <a:cxnLst/>
              <a:rect r="r" b="b" t="t" l="l"/>
              <a:pathLst>
                <a:path h="260899" w="499220">
                  <a:moveTo>
                    <a:pt x="130449" y="0"/>
                  </a:moveTo>
                  <a:lnTo>
                    <a:pt x="368770" y="0"/>
                  </a:lnTo>
                  <a:cubicBezTo>
                    <a:pt x="440816" y="0"/>
                    <a:pt x="499220" y="58404"/>
                    <a:pt x="499220" y="130449"/>
                  </a:cubicBezTo>
                  <a:lnTo>
                    <a:pt x="499220" y="130449"/>
                  </a:lnTo>
                  <a:cubicBezTo>
                    <a:pt x="499220" y="165047"/>
                    <a:pt x="485476" y="198227"/>
                    <a:pt x="461012" y="222691"/>
                  </a:cubicBezTo>
                  <a:cubicBezTo>
                    <a:pt x="436548" y="247155"/>
                    <a:pt x="403368" y="260899"/>
                    <a:pt x="368770" y="260899"/>
                  </a:cubicBezTo>
                  <a:lnTo>
                    <a:pt x="130449" y="260899"/>
                  </a:lnTo>
                  <a:cubicBezTo>
                    <a:pt x="58404" y="260899"/>
                    <a:pt x="0" y="202495"/>
                    <a:pt x="0" y="130449"/>
                  </a:cubicBezTo>
                  <a:lnTo>
                    <a:pt x="0" y="130449"/>
                  </a:lnTo>
                  <a:cubicBezTo>
                    <a:pt x="0" y="58404"/>
                    <a:pt x="58404" y="0"/>
                    <a:pt x="130449" y="0"/>
                  </a:cubicBezTo>
                  <a:close/>
                </a:path>
              </a:pathLst>
            </a:custGeom>
            <a:solidFill>
              <a:srgbClr val="4C62AF"/>
            </a:solidFill>
            <a:ln cap="rnd">
              <a:noFill/>
              <a:prstDash val="solid"/>
              <a:round/>
            </a:ln>
          </p:spPr>
        </p:sp>
        <p:sp>
          <p:nvSpPr>
            <p:cNvPr name="TextBox 35" id="35"/>
            <p:cNvSpPr txBox="true"/>
            <p:nvPr/>
          </p:nvSpPr>
          <p:spPr>
            <a:xfrm>
              <a:off x="0" y="-123825"/>
              <a:ext cx="499220" cy="384724"/>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36" id="36"/>
          <p:cNvGrpSpPr/>
          <p:nvPr/>
        </p:nvGrpSpPr>
        <p:grpSpPr>
          <a:xfrm rot="-10800000">
            <a:off x="13949745" y="5286147"/>
            <a:ext cx="242163" cy="67623"/>
            <a:chOff x="0" y="0"/>
            <a:chExt cx="86271" cy="24091"/>
          </a:xfrm>
        </p:grpSpPr>
        <p:sp>
          <p:nvSpPr>
            <p:cNvPr name="Freeform 37" id="37"/>
            <p:cNvSpPr/>
            <p:nvPr/>
          </p:nvSpPr>
          <p:spPr>
            <a:xfrm flipH="false" flipV="false" rot="0">
              <a:off x="0" y="0"/>
              <a:ext cx="86271" cy="24091"/>
            </a:xfrm>
            <a:custGeom>
              <a:avLst/>
              <a:gdLst/>
              <a:ahLst/>
              <a:cxnLst/>
              <a:rect r="r" b="b" t="t" l="l"/>
              <a:pathLst>
                <a:path h="24091" w="86271">
                  <a:moveTo>
                    <a:pt x="12045" y="0"/>
                  </a:moveTo>
                  <a:lnTo>
                    <a:pt x="74226" y="0"/>
                  </a:lnTo>
                  <a:cubicBezTo>
                    <a:pt x="77420" y="0"/>
                    <a:pt x="80484" y="1269"/>
                    <a:pt x="82743" y="3528"/>
                  </a:cubicBezTo>
                  <a:cubicBezTo>
                    <a:pt x="85002" y="5787"/>
                    <a:pt x="86271" y="8851"/>
                    <a:pt x="86271" y="12045"/>
                  </a:cubicBezTo>
                  <a:lnTo>
                    <a:pt x="86271" y="12045"/>
                  </a:lnTo>
                  <a:cubicBezTo>
                    <a:pt x="86271" y="18698"/>
                    <a:pt x="80878" y="24091"/>
                    <a:pt x="74226" y="24091"/>
                  </a:cubicBezTo>
                  <a:lnTo>
                    <a:pt x="12045" y="24091"/>
                  </a:lnTo>
                  <a:cubicBezTo>
                    <a:pt x="8851" y="24091"/>
                    <a:pt x="5787" y="22822"/>
                    <a:pt x="3528" y="20563"/>
                  </a:cubicBezTo>
                  <a:cubicBezTo>
                    <a:pt x="1269" y="18304"/>
                    <a:pt x="0" y="15240"/>
                    <a:pt x="0" y="12045"/>
                  </a:cubicBezTo>
                  <a:lnTo>
                    <a:pt x="0" y="12045"/>
                  </a:lnTo>
                  <a:cubicBezTo>
                    <a:pt x="0" y="8851"/>
                    <a:pt x="1269" y="5787"/>
                    <a:pt x="3528" y="3528"/>
                  </a:cubicBezTo>
                  <a:cubicBezTo>
                    <a:pt x="5787" y="1269"/>
                    <a:pt x="8851" y="0"/>
                    <a:pt x="12045" y="0"/>
                  </a:cubicBezTo>
                  <a:close/>
                </a:path>
              </a:pathLst>
            </a:custGeom>
            <a:solidFill>
              <a:srgbClr val="EAEA28"/>
            </a:solidFill>
          </p:spPr>
        </p:sp>
        <p:sp>
          <p:nvSpPr>
            <p:cNvPr name="TextBox 38" id="38"/>
            <p:cNvSpPr txBox="true"/>
            <p:nvPr/>
          </p:nvSpPr>
          <p:spPr>
            <a:xfrm>
              <a:off x="0" y="-123825"/>
              <a:ext cx="86271" cy="147916"/>
            </a:xfrm>
            <a:prstGeom prst="rect">
              <a:avLst/>
            </a:prstGeom>
          </p:spPr>
          <p:txBody>
            <a:bodyPr anchor="ctr" rtlCol="false" tIns="37556" lIns="37556" bIns="37556" rIns="37556"/>
            <a:lstStyle/>
            <a:p>
              <a:pPr algn="ctr">
                <a:lnSpc>
                  <a:spcPts val="4419"/>
                </a:lnSpc>
              </a:pPr>
            </a:p>
          </p:txBody>
        </p:sp>
      </p:grpSp>
      <p:grpSp>
        <p:nvGrpSpPr>
          <p:cNvPr name="Group 39" id="39"/>
          <p:cNvGrpSpPr/>
          <p:nvPr/>
        </p:nvGrpSpPr>
        <p:grpSpPr>
          <a:xfrm rot="-10800000">
            <a:off x="14418937" y="5286147"/>
            <a:ext cx="242163" cy="67623"/>
            <a:chOff x="0" y="0"/>
            <a:chExt cx="86271" cy="24091"/>
          </a:xfrm>
        </p:grpSpPr>
        <p:sp>
          <p:nvSpPr>
            <p:cNvPr name="Freeform 40" id="40"/>
            <p:cNvSpPr/>
            <p:nvPr/>
          </p:nvSpPr>
          <p:spPr>
            <a:xfrm flipH="false" flipV="false" rot="0">
              <a:off x="0" y="0"/>
              <a:ext cx="86271" cy="24091"/>
            </a:xfrm>
            <a:custGeom>
              <a:avLst/>
              <a:gdLst/>
              <a:ahLst/>
              <a:cxnLst/>
              <a:rect r="r" b="b" t="t" l="l"/>
              <a:pathLst>
                <a:path h="24091" w="86271">
                  <a:moveTo>
                    <a:pt x="12045" y="0"/>
                  </a:moveTo>
                  <a:lnTo>
                    <a:pt x="74226" y="0"/>
                  </a:lnTo>
                  <a:cubicBezTo>
                    <a:pt x="77420" y="0"/>
                    <a:pt x="80484" y="1269"/>
                    <a:pt x="82743" y="3528"/>
                  </a:cubicBezTo>
                  <a:cubicBezTo>
                    <a:pt x="85002" y="5787"/>
                    <a:pt x="86271" y="8851"/>
                    <a:pt x="86271" y="12045"/>
                  </a:cubicBezTo>
                  <a:lnTo>
                    <a:pt x="86271" y="12045"/>
                  </a:lnTo>
                  <a:cubicBezTo>
                    <a:pt x="86271" y="18698"/>
                    <a:pt x="80878" y="24091"/>
                    <a:pt x="74226" y="24091"/>
                  </a:cubicBezTo>
                  <a:lnTo>
                    <a:pt x="12045" y="24091"/>
                  </a:lnTo>
                  <a:cubicBezTo>
                    <a:pt x="8851" y="24091"/>
                    <a:pt x="5787" y="22822"/>
                    <a:pt x="3528" y="20563"/>
                  </a:cubicBezTo>
                  <a:cubicBezTo>
                    <a:pt x="1269" y="18304"/>
                    <a:pt x="0" y="15240"/>
                    <a:pt x="0" y="12045"/>
                  </a:cubicBezTo>
                  <a:lnTo>
                    <a:pt x="0" y="12045"/>
                  </a:lnTo>
                  <a:cubicBezTo>
                    <a:pt x="0" y="8851"/>
                    <a:pt x="1269" y="5787"/>
                    <a:pt x="3528" y="3528"/>
                  </a:cubicBezTo>
                  <a:cubicBezTo>
                    <a:pt x="5787" y="1269"/>
                    <a:pt x="8851" y="0"/>
                    <a:pt x="12045" y="0"/>
                  </a:cubicBezTo>
                  <a:close/>
                </a:path>
              </a:pathLst>
            </a:custGeom>
            <a:solidFill>
              <a:srgbClr val="EAEA28"/>
            </a:solidFill>
          </p:spPr>
        </p:sp>
        <p:sp>
          <p:nvSpPr>
            <p:cNvPr name="TextBox 41" id="41"/>
            <p:cNvSpPr txBox="true"/>
            <p:nvPr/>
          </p:nvSpPr>
          <p:spPr>
            <a:xfrm>
              <a:off x="0" y="-123825"/>
              <a:ext cx="86271" cy="147916"/>
            </a:xfrm>
            <a:prstGeom prst="rect">
              <a:avLst/>
            </a:prstGeom>
          </p:spPr>
          <p:txBody>
            <a:bodyPr anchor="ctr" rtlCol="false" tIns="37556" lIns="37556" bIns="37556" rIns="37556"/>
            <a:lstStyle/>
            <a:p>
              <a:pPr algn="ctr">
                <a:lnSpc>
                  <a:spcPts val="4419"/>
                </a:lnSpc>
              </a:pPr>
            </a:p>
          </p:txBody>
        </p:sp>
      </p:grpSp>
      <p:grpSp>
        <p:nvGrpSpPr>
          <p:cNvPr name="Group 42" id="42"/>
          <p:cNvGrpSpPr/>
          <p:nvPr/>
        </p:nvGrpSpPr>
        <p:grpSpPr>
          <a:xfrm rot="0">
            <a:off x="13645912" y="6190083"/>
            <a:ext cx="1346392" cy="412749"/>
            <a:chOff x="0" y="0"/>
            <a:chExt cx="597833" cy="183271"/>
          </a:xfrm>
        </p:grpSpPr>
        <p:sp>
          <p:nvSpPr>
            <p:cNvPr name="Freeform 43" id="43"/>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44" id="44"/>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grpSp>
        <p:nvGrpSpPr>
          <p:cNvPr name="Group 45" id="45"/>
          <p:cNvGrpSpPr/>
          <p:nvPr/>
        </p:nvGrpSpPr>
        <p:grpSpPr>
          <a:xfrm rot="0">
            <a:off x="13625882" y="6505122"/>
            <a:ext cx="151641" cy="1396130"/>
            <a:chOff x="0" y="0"/>
            <a:chExt cx="39938" cy="367705"/>
          </a:xfrm>
        </p:grpSpPr>
        <p:sp>
          <p:nvSpPr>
            <p:cNvPr name="Freeform 46" id="46"/>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47" id="47"/>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48" id="48"/>
          <p:cNvGrpSpPr/>
          <p:nvPr/>
        </p:nvGrpSpPr>
        <p:grpSpPr>
          <a:xfrm rot="0">
            <a:off x="14868121" y="6505122"/>
            <a:ext cx="151641" cy="1396130"/>
            <a:chOff x="0" y="0"/>
            <a:chExt cx="39938" cy="367705"/>
          </a:xfrm>
        </p:grpSpPr>
        <p:sp>
          <p:nvSpPr>
            <p:cNvPr name="Freeform 49" id="49"/>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50" id="50"/>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51" id="51"/>
          <p:cNvGrpSpPr/>
          <p:nvPr/>
        </p:nvGrpSpPr>
        <p:grpSpPr>
          <a:xfrm rot="-10800000">
            <a:off x="13645912" y="7750782"/>
            <a:ext cx="1346392" cy="412749"/>
            <a:chOff x="0" y="0"/>
            <a:chExt cx="597833" cy="183271"/>
          </a:xfrm>
        </p:grpSpPr>
        <p:sp>
          <p:nvSpPr>
            <p:cNvPr name="Freeform 52" id="52"/>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53" id="53"/>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grpSp>
        <p:nvGrpSpPr>
          <p:cNvPr name="Group 54" id="54"/>
          <p:cNvGrpSpPr/>
          <p:nvPr/>
        </p:nvGrpSpPr>
        <p:grpSpPr>
          <a:xfrm rot="-9870462">
            <a:off x="15000250" y="6349401"/>
            <a:ext cx="254489" cy="94113"/>
            <a:chOff x="0" y="0"/>
            <a:chExt cx="90662" cy="33528"/>
          </a:xfrm>
        </p:grpSpPr>
        <p:sp>
          <p:nvSpPr>
            <p:cNvPr name="Freeform 55" id="55"/>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56" id="56"/>
            <p:cNvSpPr txBox="true"/>
            <p:nvPr/>
          </p:nvSpPr>
          <p:spPr>
            <a:xfrm>
              <a:off x="8500" y="-120682"/>
              <a:ext cx="73663" cy="151067"/>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57" id="57"/>
          <p:cNvGrpSpPr/>
          <p:nvPr/>
        </p:nvGrpSpPr>
        <p:grpSpPr>
          <a:xfrm rot="9883450">
            <a:off x="13356063" y="6348985"/>
            <a:ext cx="254489" cy="94113"/>
            <a:chOff x="0" y="0"/>
            <a:chExt cx="90662" cy="33528"/>
          </a:xfrm>
        </p:grpSpPr>
        <p:sp>
          <p:nvSpPr>
            <p:cNvPr name="Freeform 58" id="58"/>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59" id="59"/>
            <p:cNvSpPr txBox="true"/>
            <p:nvPr/>
          </p:nvSpPr>
          <p:spPr>
            <a:xfrm>
              <a:off x="8500" y="-120682"/>
              <a:ext cx="73663" cy="151067"/>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60" id="60"/>
          <p:cNvGrpSpPr/>
          <p:nvPr/>
        </p:nvGrpSpPr>
        <p:grpSpPr>
          <a:xfrm rot="0">
            <a:off x="15590947" y="8756254"/>
            <a:ext cx="1551605" cy="1053425"/>
            <a:chOff x="0" y="0"/>
            <a:chExt cx="2068806" cy="1404567"/>
          </a:xfrm>
        </p:grpSpPr>
        <p:grpSp>
          <p:nvGrpSpPr>
            <p:cNvPr name="Group 61" id="61"/>
            <p:cNvGrpSpPr/>
            <p:nvPr/>
          </p:nvGrpSpPr>
          <p:grpSpPr>
            <a:xfrm rot="-1301850">
              <a:off x="69027" y="330569"/>
              <a:ext cx="1930752" cy="743429"/>
              <a:chOff x="0" y="0"/>
              <a:chExt cx="812800" cy="312966"/>
            </a:xfrm>
          </p:grpSpPr>
          <p:sp>
            <p:nvSpPr>
              <p:cNvPr name="Freeform 62" id="62"/>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FF4B4B"/>
              </a:solidFill>
            </p:spPr>
          </p:sp>
          <p:sp>
            <p:nvSpPr>
              <p:cNvPr name="TextBox 63" id="63"/>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64" id="64"/>
            <p:cNvGrpSpPr/>
            <p:nvPr/>
          </p:nvGrpSpPr>
          <p:grpSpPr>
            <a:xfrm rot="-1301850">
              <a:off x="704833" y="372713"/>
              <a:ext cx="659140" cy="659140"/>
              <a:chOff x="0" y="0"/>
              <a:chExt cx="812800" cy="812800"/>
            </a:xfrm>
          </p:grpSpPr>
          <p:sp>
            <p:nvSpPr>
              <p:cNvPr name="Freeform 65" id="6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6" id="66"/>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67" id="67"/>
          <p:cNvGrpSpPr/>
          <p:nvPr/>
        </p:nvGrpSpPr>
        <p:grpSpPr>
          <a:xfrm rot="0">
            <a:off x="12790589" y="8193601"/>
            <a:ext cx="557572" cy="1448064"/>
            <a:chOff x="0" y="0"/>
            <a:chExt cx="743429" cy="1930752"/>
          </a:xfrm>
        </p:grpSpPr>
        <p:grpSp>
          <p:nvGrpSpPr>
            <p:cNvPr name="Group 68" id="68"/>
            <p:cNvGrpSpPr/>
            <p:nvPr/>
          </p:nvGrpSpPr>
          <p:grpSpPr>
            <a:xfrm rot="-5400000">
              <a:off x="-593662" y="593662"/>
              <a:ext cx="1930752" cy="743429"/>
              <a:chOff x="0" y="0"/>
              <a:chExt cx="812800" cy="312966"/>
            </a:xfrm>
          </p:grpSpPr>
          <p:sp>
            <p:nvSpPr>
              <p:cNvPr name="Freeform 69" id="69"/>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70" id="70"/>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71" id="71"/>
            <p:cNvGrpSpPr/>
            <p:nvPr/>
          </p:nvGrpSpPr>
          <p:grpSpPr>
            <a:xfrm rot="-5400000">
              <a:off x="42144" y="635806"/>
              <a:ext cx="659140" cy="659140"/>
              <a:chOff x="0" y="0"/>
              <a:chExt cx="812800" cy="812800"/>
            </a:xfrm>
          </p:grpSpPr>
          <p:sp>
            <p:nvSpPr>
              <p:cNvPr name="Freeform 72" id="7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3" id="73"/>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sp>
        <p:nvSpPr>
          <p:cNvPr name="TextBox 74" id="74"/>
          <p:cNvSpPr txBox="true"/>
          <p:nvPr/>
        </p:nvSpPr>
        <p:spPr>
          <a:xfrm rot="0">
            <a:off x="594953" y="1900021"/>
            <a:ext cx="12109911" cy="7909658"/>
          </a:xfrm>
          <a:prstGeom prst="rect">
            <a:avLst/>
          </a:prstGeom>
        </p:spPr>
        <p:txBody>
          <a:bodyPr anchor="t" rtlCol="false" tIns="0" lIns="0" bIns="0" rIns="0">
            <a:spAutoFit/>
          </a:bodyPr>
          <a:lstStyle/>
          <a:p>
            <a:pPr marL="604516" indent="-302258" lvl="1">
              <a:lnSpc>
                <a:spcPts val="3919"/>
              </a:lnSpc>
              <a:buFont typeface="Arial"/>
              <a:buChar char="•"/>
            </a:pPr>
            <a:r>
              <a:rPr lang="en-US" sz="2799">
                <a:solidFill>
                  <a:srgbClr val="FFFFFF"/>
                </a:solidFill>
                <a:latin typeface="Muli"/>
              </a:rPr>
              <a:t>The results of Park-O-Matic can be evaluated based on several key objectives and performance indicators. </a:t>
            </a:r>
          </a:p>
          <a:p>
            <a:pPr marL="604516" indent="-302258" lvl="1">
              <a:lnSpc>
                <a:spcPts val="3919"/>
              </a:lnSpc>
              <a:buFont typeface="Arial"/>
              <a:buChar char="•"/>
            </a:pPr>
            <a:r>
              <a:rPr lang="en-US" sz="2799">
                <a:solidFill>
                  <a:srgbClr val="FFFFFF"/>
                </a:solidFill>
                <a:latin typeface="Muli"/>
              </a:rPr>
              <a:t>These results may vary depending on the project’s scope, goals, and the technologies used. Here are some common outcomes and results of a parking system project: </a:t>
            </a:r>
          </a:p>
          <a:p>
            <a:pPr marL="604516" indent="-302258" lvl="1">
              <a:lnSpc>
                <a:spcPts val="3919"/>
              </a:lnSpc>
              <a:buFont typeface="Arial"/>
              <a:buChar char="•"/>
            </a:pPr>
            <a:r>
              <a:rPr lang="en-US" sz="2799">
                <a:solidFill>
                  <a:srgbClr val="FFFFFF"/>
                </a:solidFill>
                <a:latin typeface="Muli"/>
              </a:rPr>
              <a:t>One of the primary goals of a parking system project is to enhance the overall efficiency of parking facilities. .</a:t>
            </a:r>
          </a:p>
          <a:p>
            <a:pPr marL="604516" indent="-302258" lvl="1">
              <a:lnSpc>
                <a:spcPts val="3919"/>
              </a:lnSpc>
              <a:buFont typeface="Arial"/>
              <a:buChar char="•"/>
            </a:pPr>
            <a:r>
              <a:rPr lang="en-US" sz="2799">
                <a:solidFill>
                  <a:srgbClr val="FFFFFF"/>
                </a:solidFill>
                <a:latin typeface="Muli"/>
              </a:rPr>
              <a:t>The ultimate goal is to create a parking system that meets the needs of users, improves efficiency, enhances safety, and aligns with the project’s objectives.</a:t>
            </a:r>
          </a:p>
          <a:p>
            <a:pPr algn="l" marL="604516" indent="-302258" lvl="1">
              <a:lnSpc>
                <a:spcPts val="3919"/>
              </a:lnSpc>
              <a:buFont typeface="Arial"/>
              <a:buChar char="•"/>
            </a:pPr>
            <a:r>
              <a:rPr lang="en-US" sz="2799">
                <a:solidFill>
                  <a:srgbClr val="FFFFFF"/>
                </a:solidFill>
                <a:latin typeface="Muli"/>
              </a:rPr>
              <a:t>In conclusion, it is clear that such systems offer numerous benefits, enhancing efficiency, user experience, and urban sustainability.By minimizing the need for drivers to circle parking lots in search of spaces, smart parking systems help reduce traffic congestion. This contributes to smoother traffic flow, less pollution, and improved urban mobility.</a:t>
            </a:r>
          </a:p>
        </p:txBody>
      </p:sp>
      <p:sp>
        <p:nvSpPr>
          <p:cNvPr name="TextBox 75" id="75"/>
          <p:cNvSpPr txBox="true"/>
          <p:nvPr/>
        </p:nvSpPr>
        <p:spPr>
          <a:xfrm rot="0">
            <a:off x="1000526" y="935398"/>
            <a:ext cx="12949219" cy="857177"/>
          </a:xfrm>
          <a:prstGeom prst="rect">
            <a:avLst/>
          </a:prstGeom>
        </p:spPr>
        <p:txBody>
          <a:bodyPr anchor="t" rtlCol="false" tIns="0" lIns="0" bIns="0" rIns="0">
            <a:spAutoFit/>
          </a:bodyPr>
          <a:lstStyle/>
          <a:p>
            <a:pPr marL="0" indent="0" lvl="0">
              <a:lnSpc>
                <a:spcPts val="6600"/>
              </a:lnSpc>
              <a:spcBef>
                <a:spcPct val="0"/>
              </a:spcBef>
            </a:pPr>
            <a:r>
              <a:rPr lang="en-US" sz="6000" spc="120">
                <a:solidFill>
                  <a:srgbClr val="FFFFFF"/>
                </a:solidFill>
                <a:latin typeface="Montserrat Ultra-Bold"/>
              </a:rPr>
              <a:t>RESULTS &amp; CONCLUSION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AD00"/>
        </a:solidFill>
      </p:bgPr>
    </p:bg>
    <p:spTree>
      <p:nvGrpSpPr>
        <p:cNvPr id="1" name=""/>
        <p:cNvGrpSpPr/>
        <p:nvPr/>
      </p:nvGrpSpPr>
      <p:grpSpPr>
        <a:xfrm>
          <a:off x="0" y="0"/>
          <a:ext cx="0" cy="0"/>
          <a:chOff x="0" y="0"/>
          <a:chExt cx="0" cy="0"/>
        </a:xfrm>
      </p:grpSpPr>
      <p:grpSp>
        <p:nvGrpSpPr>
          <p:cNvPr name="Group 2" id="2"/>
          <p:cNvGrpSpPr/>
          <p:nvPr/>
        </p:nvGrpSpPr>
        <p:grpSpPr>
          <a:xfrm rot="-5400000">
            <a:off x="-3710309" y="5108372"/>
            <a:ext cx="13664400" cy="70256"/>
            <a:chOff x="0" y="0"/>
            <a:chExt cx="18219200" cy="93675"/>
          </a:xfrm>
        </p:grpSpPr>
        <p:grpSp>
          <p:nvGrpSpPr>
            <p:cNvPr name="Group 3" id="3"/>
            <p:cNvGrpSpPr/>
            <p:nvPr/>
          </p:nvGrpSpPr>
          <p:grpSpPr>
            <a:xfrm rot="0">
              <a:off x="0" y="0"/>
              <a:ext cx="2788000" cy="93675"/>
              <a:chOff x="0" y="0"/>
              <a:chExt cx="547795" cy="18406"/>
            </a:xfrm>
          </p:grpSpPr>
          <p:sp>
            <p:nvSpPr>
              <p:cNvPr name="Freeform 4" id="4"/>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5" id="5"/>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6" id="6"/>
            <p:cNvGrpSpPr/>
            <p:nvPr/>
          </p:nvGrpSpPr>
          <p:grpSpPr>
            <a:xfrm rot="0">
              <a:off x="11570400" y="0"/>
              <a:ext cx="2788000" cy="93675"/>
              <a:chOff x="0" y="0"/>
              <a:chExt cx="547795" cy="18406"/>
            </a:xfrm>
          </p:grpSpPr>
          <p:sp>
            <p:nvSpPr>
              <p:cNvPr name="Freeform 7" id="7"/>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8" id="8"/>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9" id="9"/>
            <p:cNvGrpSpPr/>
            <p:nvPr/>
          </p:nvGrpSpPr>
          <p:grpSpPr>
            <a:xfrm rot="0">
              <a:off x="3860800" y="0"/>
              <a:ext cx="2788000" cy="93675"/>
              <a:chOff x="0" y="0"/>
              <a:chExt cx="547795" cy="18406"/>
            </a:xfrm>
          </p:grpSpPr>
          <p:sp>
            <p:nvSpPr>
              <p:cNvPr name="Freeform 10" id="10"/>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1" id="11"/>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2" id="12"/>
            <p:cNvGrpSpPr/>
            <p:nvPr/>
          </p:nvGrpSpPr>
          <p:grpSpPr>
            <a:xfrm rot="0">
              <a:off x="15431200" y="0"/>
              <a:ext cx="2788000" cy="93675"/>
              <a:chOff x="0" y="0"/>
              <a:chExt cx="547795" cy="18406"/>
            </a:xfrm>
          </p:grpSpPr>
          <p:sp>
            <p:nvSpPr>
              <p:cNvPr name="Freeform 13" id="1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4" id="1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5" id="15"/>
            <p:cNvGrpSpPr/>
            <p:nvPr/>
          </p:nvGrpSpPr>
          <p:grpSpPr>
            <a:xfrm rot="0">
              <a:off x="7715600" y="0"/>
              <a:ext cx="2788000" cy="93675"/>
              <a:chOff x="0" y="0"/>
              <a:chExt cx="547795" cy="18406"/>
            </a:xfrm>
          </p:grpSpPr>
          <p:sp>
            <p:nvSpPr>
              <p:cNvPr name="Freeform 16" id="1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7" id="1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18" id="18"/>
          <p:cNvGrpSpPr/>
          <p:nvPr/>
        </p:nvGrpSpPr>
        <p:grpSpPr>
          <a:xfrm rot="-5400000">
            <a:off x="-1202913" y="868889"/>
            <a:ext cx="11215802" cy="9478024"/>
            <a:chOff x="0" y="0"/>
            <a:chExt cx="2953956" cy="2496270"/>
          </a:xfrm>
        </p:grpSpPr>
        <p:sp>
          <p:nvSpPr>
            <p:cNvPr name="Freeform 19" id="19"/>
            <p:cNvSpPr/>
            <p:nvPr/>
          </p:nvSpPr>
          <p:spPr>
            <a:xfrm flipH="false" flipV="false" rot="0">
              <a:off x="0" y="0"/>
              <a:ext cx="2953956" cy="2496270"/>
            </a:xfrm>
            <a:custGeom>
              <a:avLst/>
              <a:gdLst/>
              <a:ahLst/>
              <a:cxnLst/>
              <a:rect r="r" b="b" t="t" l="l"/>
              <a:pathLst>
                <a:path h="2496270" w="2953956">
                  <a:moveTo>
                    <a:pt x="0" y="0"/>
                  </a:moveTo>
                  <a:lnTo>
                    <a:pt x="2953956" y="0"/>
                  </a:lnTo>
                  <a:lnTo>
                    <a:pt x="2953956" y="2496270"/>
                  </a:lnTo>
                  <a:lnTo>
                    <a:pt x="0" y="2496270"/>
                  </a:lnTo>
                  <a:close/>
                </a:path>
              </a:pathLst>
            </a:custGeom>
            <a:solidFill>
              <a:srgbClr val="0B1541"/>
            </a:solidFill>
          </p:spPr>
        </p:sp>
        <p:sp>
          <p:nvSpPr>
            <p:cNvPr name="TextBox 20" id="20"/>
            <p:cNvSpPr txBox="true"/>
            <p:nvPr/>
          </p:nvSpPr>
          <p:spPr>
            <a:xfrm>
              <a:off x="0" y="-123825"/>
              <a:ext cx="2953956" cy="2620095"/>
            </a:xfrm>
            <a:prstGeom prst="rect">
              <a:avLst/>
            </a:prstGeom>
          </p:spPr>
          <p:txBody>
            <a:bodyPr anchor="ctr" rtlCol="false" tIns="50800" lIns="50800" bIns="50800" rIns="50800"/>
            <a:lstStyle/>
            <a:p>
              <a:pPr algn="ctr">
                <a:lnSpc>
                  <a:spcPts val="4420"/>
                </a:lnSpc>
              </a:pPr>
            </a:p>
          </p:txBody>
        </p:sp>
      </p:grpSp>
      <p:sp>
        <p:nvSpPr>
          <p:cNvPr name="TextBox 21" id="21"/>
          <p:cNvSpPr txBox="true"/>
          <p:nvPr/>
        </p:nvSpPr>
        <p:spPr>
          <a:xfrm rot="0">
            <a:off x="-3881011" y="4864101"/>
            <a:ext cx="4293764" cy="481965"/>
          </a:xfrm>
          <a:prstGeom prst="rect">
            <a:avLst/>
          </a:prstGeom>
        </p:spPr>
        <p:txBody>
          <a:bodyPr anchor="t" rtlCol="false" tIns="0" lIns="0" bIns="0" rIns="0">
            <a:spAutoFit/>
          </a:bodyPr>
          <a:lstStyle/>
          <a:p>
            <a:pPr algn="l" marL="0" indent="0" lvl="0">
              <a:lnSpc>
                <a:spcPts val="3600"/>
              </a:lnSpc>
              <a:spcBef>
                <a:spcPct val="0"/>
              </a:spcBef>
            </a:pPr>
            <a:r>
              <a:rPr lang="en-US" sz="3600" spc="72" u="none">
                <a:solidFill>
                  <a:srgbClr val="F88219"/>
                </a:solidFill>
                <a:latin typeface="Montserrat Bold"/>
              </a:rPr>
              <a:t>SCENE 5</a:t>
            </a:r>
          </a:p>
        </p:txBody>
      </p:sp>
      <p:sp>
        <p:nvSpPr>
          <p:cNvPr name="Freeform 22" id="22"/>
          <p:cNvSpPr/>
          <p:nvPr/>
        </p:nvSpPr>
        <p:spPr>
          <a:xfrm flipH="false" flipV="false" rot="0">
            <a:off x="9698271" y="3787213"/>
            <a:ext cx="16301121" cy="6164788"/>
          </a:xfrm>
          <a:custGeom>
            <a:avLst/>
            <a:gdLst/>
            <a:ahLst/>
            <a:cxnLst/>
            <a:rect r="r" b="b" t="t" l="l"/>
            <a:pathLst>
              <a:path h="6164788" w="16301121">
                <a:moveTo>
                  <a:pt x="0" y="0"/>
                </a:moveTo>
                <a:lnTo>
                  <a:pt x="16301121" y="0"/>
                </a:lnTo>
                <a:lnTo>
                  <a:pt x="16301121" y="6164788"/>
                </a:lnTo>
                <a:lnTo>
                  <a:pt x="0" y="61647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3" id="23"/>
          <p:cNvSpPr txBox="true"/>
          <p:nvPr/>
        </p:nvSpPr>
        <p:spPr>
          <a:xfrm rot="0">
            <a:off x="3878947" y="3899747"/>
            <a:ext cx="8681148" cy="1708154"/>
          </a:xfrm>
          <a:prstGeom prst="rect">
            <a:avLst/>
          </a:prstGeom>
        </p:spPr>
        <p:txBody>
          <a:bodyPr anchor="t" rtlCol="false" tIns="0" lIns="0" bIns="0" rIns="0">
            <a:spAutoFit/>
          </a:bodyPr>
          <a:lstStyle/>
          <a:p>
            <a:pPr algn="ctr">
              <a:lnSpc>
                <a:spcPts val="13999"/>
              </a:lnSpc>
            </a:pPr>
            <a:r>
              <a:rPr lang="en-US" sz="9999">
                <a:solidFill>
                  <a:srgbClr val="FFFFFF"/>
                </a:solidFill>
                <a:latin typeface="Canva Sans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DAFzHy1crps</dc:identifier>
  <dcterms:modified xsi:type="dcterms:W3CDTF">2011-08-01T06:04:30Z</dcterms:modified>
  <cp:revision>1</cp:revision>
  <dc:title>PGUIDE - PROF. MR. AMOL PATIL</dc:title>
</cp:coreProperties>
</file>

<file path=docProps/thumbnail.jpeg>
</file>